
<file path=[Content_Types].xml><?xml version="1.0" encoding="utf-8"?>
<Types xmlns="http://schemas.openxmlformats.org/package/2006/content-types">
  <Default Extension="tmp" ContentType="image/png"/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0" r:id="rId4"/>
    <p:sldId id="264" r:id="rId5"/>
    <p:sldId id="271" r:id="rId6"/>
    <p:sldId id="277" r:id="rId7"/>
    <p:sldId id="281" r:id="rId8"/>
    <p:sldId id="278" r:id="rId9"/>
    <p:sldId id="279" r:id="rId10"/>
    <p:sldId id="280" r:id="rId11"/>
    <p:sldId id="274" r:id="rId12"/>
    <p:sldId id="272" r:id="rId13"/>
    <p:sldId id="258" r:id="rId14"/>
    <p:sldId id="276" r:id="rId15"/>
    <p:sldId id="261" r:id="rId16"/>
    <p:sldId id="268" r:id="rId17"/>
    <p:sldId id="260" r:id="rId18"/>
    <p:sldId id="262" r:id="rId19"/>
    <p:sldId id="267" r:id="rId20"/>
    <p:sldId id="259" r:id="rId21"/>
    <p:sldId id="263" r:id="rId22"/>
    <p:sldId id="269" r:id="rId23"/>
    <p:sldId id="265" r:id="rId24"/>
    <p:sldId id="286" r:id="rId25"/>
    <p:sldId id="288" r:id="rId26"/>
    <p:sldId id="285" r:id="rId27"/>
    <p:sldId id="289" r:id="rId28"/>
    <p:sldId id="287" r:id="rId29"/>
    <p:sldId id="282" r:id="rId30"/>
    <p:sldId id="266" r:id="rId31"/>
    <p:sldId id="284" r:id="rId32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26519;&#38463;&#20809;\Desktop\shian\&#33274;&#21271;&#28204;&#31449;&#27161;&#28310;_1948_2018&#23506;&#28526;&#21443;&#25976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26519;&#38463;&#20809;\Desktop\shian\&#33274;&#21271;&#28204;&#31449;&#27161;&#28310;_1948_2018&#23506;&#28526;&#21443;&#25976;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26519;&#38463;&#20809;\Desktop\shian\&#33274;&#21271;&#28204;&#31449;&#27161;&#28310;_1948_2018&#23506;&#28526;&#21443;&#25976;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26519;&#38463;&#20809;\Desktop\shian\&#33274;&#21271;&#28204;&#31449;&#27161;&#28310;_1948_2018&#23506;&#28526;&#21443;&#25976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26519;&#38463;&#20809;\Desktop\shian\&#33274;&#21271;&#28204;&#31449;&#27161;&#28310;_1948_2018&#23506;&#28526;&#21443;&#25976;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26519;&#38463;&#20809;\Desktop\shian\&#33274;&#21271;&#28204;&#31449;&#27161;&#28310;_1948_2018&#23506;&#28526;&#21443;&#25976;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26519;&#38463;&#20809;\Desktop\shian\&#33274;&#21271;&#28204;&#31449;&#27161;&#28310;_1948_2018&#23506;&#28526;&#21443;&#25976;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26519;&#38463;&#20809;\Desktop\shian\&#33274;&#21271;&#28204;&#31449;&#27161;&#28310;_1948_2018&#23506;&#28526;&#21443;&#25976;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26519;&#38463;&#20809;\Desktop\shian\&#33274;&#21271;&#28204;&#31449;&#27161;&#28310;_1948_2018&#23506;&#28526;&#21443;&#25976;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26519;&#38463;&#20809;\Desktop\shian\&#33274;&#21271;&#28204;&#31449;&#27161;&#28310;_1948_2018&#23506;&#28526;&#21443;&#25976;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26519;&#38463;&#20809;\Desktop\shian\&#33274;&#21271;&#28204;&#31449;&#27161;&#28310;_1948_2018&#23506;&#28526;&#21443;&#25976;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TW" sz="2400" b="1" dirty="0" smtClean="0"/>
              <a:t>Taipei</a:t>
            </a:r>
            <a:r>
              <a:rPr lang="en-US" altLang="zh-TW" sz="2400" b="1" baseline="0" dirty="0" smtClean="0"/>
              <a:t> station  (466920)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45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1A0-4521-B6C0-16695878F087}"/>
              </c:ext>
            </c:extLst>
          </c:dPt>
          <c:dPt>
            <c:idx val="53"/>
            <c:invertIfNegative val="0"/>
            <c:bubble3D val="0"/>
            <c:spPr>
              <a:solidFill>
                <a:schemeClr val="tx1"/>
              </a:solidFill>
              <a:ln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1A0-4521-B6C0-16695878F087}"/>
              </c:ext>
            </c:extLst>
          </c:dPt>
          <c:dPt>
            <c:idx val="5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1A0-4521-B6C0-16695878F087}"/>
              </c:ext>
            </c:extLst>
          </c:dPt>
          <c:dPt>
            <c:idx val="55"/>
            <c:invertIfNegative val="0"/>
            <c:bubble3D val="0"/>
            <c:spPr>
              <a:solidFill>
                <a:srgbClr val="5B9BD5"/>
              </a:solidFill>
              <a:ln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1A0-4521-B6C0-16695878F087}"/>
              </c:ext>
            </c:extLst>
          </c:dPt>
          <c:dPt>
            <c:idx val="56"/>
            <c:invertIfNegative val="0"/>
            <c:bubble3D val="0"/>
            <c:spPr>
              <a:solidFill>
                <a:srgbClr val="5B9BD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81A0-4521-B6C0-16695878F087}"/>
              </c:ext>
            </c:extLst>
          </c:dPt>
          <c:dPt>
            <c:idx val="59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81A0-4521-B6C0-16695878F087}"/>
              </c:ext>
            </c:extLst>
          </c:dPt>
          <c:dPt>
            <c:idx val="60"/>
            <c:invertIfNegative val="0"/>
            <c:bubble3D val="0"/>
            <c:spPr>
              <a:solidFill>
                <a:srgbClr val="5B9BD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81A0-4521-B6C0-16695878F087}"/>
              </c:ext>
            </c:extLst>
          </c:dPt>
          <c:dPt>
            <c:idx val="61"/>
            <c:invertIfNegative val="0"/>
            <c:bubble3D val="0"/>
            <c:spPr>
              <a:solidFill>
                <a:srgbClr val="5B9BD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81A0-4521-B6C0-16695878F087}"/>
              </c:ext>
            </c:extLst>
          </c:dPt>
          <c:dPt>
            <c:idx val="65"/>
            <c:invertIfNegative val="0"/>
            <c:bubble3D val="0"/>
            <c:spPr>
              <a:solidFill>
                <a:srgbClr val="5B9BD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81A0-4521-B6C0-16695878F087}"/>
              </c:ext>
            </c:extLst>
          </c:dPt>
          <c:dPt>
            <c:idx val="7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81A0-4521-B6C0-16695878F087}"/>
              </c:ext>
            </c:extLst>
          </c:dPt>
          <c:cat>
            <c:numRef>
              <c:f>[臺北測站標準_1948_2018寒潮參數.xlsx]工作表1!$K$1:$K$71</c:f>
              <c:numCache>
                <c:formatCode>General</c:formatCode>
                <c:ptCount val="71"/>
                <c:pt idx="0">
                  <c:v>1948</c:v>
                </c:pt>
                <c:pt idx="1">
                  <c:v>1949</c:v>
                </c:pt>
                <c:pt idx="2">
                  <c:v>1950</c:v>
                </c:pt>
                <c:pt idx="3">
                  <c:v>1951</c:v>
                </c:pt>
                <c:pt idx="4">
                  <c:v>1952</c:v>
                </c:pt>
                <c:pt idx="5">
                  <c:v>1953</c:v>
                </c:pt>
                <c:pt idx="6">
                  <c:v>1954</c:v>
                </c:pt>
                <c:pt idx="7">
                  <c:v>1955</c:v>
                </c:pt>
                <c:pt idx="8">
                  <c:v>1956</c:v>
                </c:pt>
                <c:pt idx="9">
                  <c:v>1957</c:v>
                </c:pt>
                <c:pt idx="10">
                  <c:v>1958</c:v>
                </c:pt>
                <c:pt idx="11">
                  <c:v>1959</c:v>
                </c:pt>
                <c:pt idx="12">
                  <c:v>1960</c:v>
                </c:pt>
                <c:pt idx="13">
                  <c:v>1961</c:v>
                </c:pt>
                <c:pt idx="14">
                  <c:v>1962</c:v>
                </c:pt>
                <c:pt idx="15">
                  <c:v>1963</c:v>
                </c:pt>
                <c:pt idx="16">
                  <c:v>1964</c:v>
                </c:pt>
                <c:pt idx="17">
                  <c:v>1965</c:v>
                </c:pt>
                <c:pt idx="18">
                  <c:v>1966</c:v>
                </c:pt>
                <c:pt idx="19">
                  <c:v>1967</c:v>
                </c:pt>
                <c:pt idx="20">
                  <c:v>1968</c:v>
                </c:pt>
                <c:pt idx="21">
                  <c:v>1969</c:v>
                </c:pt>
                <c:pt idx="22">
                  <c:v>1970</c:v>
                </c:pt>
                <c:pt idx="23">
                  <c:v>1971</c:v>
                </c:pt>
                <c:pt idx="24">
                  <c:v>1972</c:v>
                </c:pt>
                <c:pt idx="25">
                  <c:v>1973</c:v>
                </c:pt>
                <c:pt idx="26">
                  <c:v>1974</c:v>
                </c:pt>
                <c:pt idx="27">
                  <c:v>1975</c:v>
                </c:pt>
                <c:pt idx="28">
                  <c:v>1976</c:v>
                </c:pt>
                <c:pt idx="29">
                  <c:v>1977</c:v>
                </c:pt>
                <c:pt idx="30">
                  <c:v>1978</c:v>
                </c:pt>
                <c:pt idx="31">
                  <c:v>1979</c:v>
                </c:pt>
                <c:pt idx="32">
                  <c:v>1980</c:v>
                </c:pt>
                <c:pt idx="33">
                  <c:v>1981</c:v>
                </c:pt>
                <c:pt idx="34">
                  <c:v>1982</c:v>
                </c:pt>
                <c:pt idx="35">
                  <c:v>1983</c:v>
                </c:pt>
                <c:pt idx="36">
                  <c:v>1984</c:v>
                </c:pt>
                <c:pt idx="37">
                  <c:v>1985</c:v>
                </c:pt>
                <c:pt idx="38">
                  <c:v>1986</c:v>
                </c:pt>
                <c:pt idx="39">
                  <c:v>1987</c:v>
                </c:pt>
                <c:pt idx="40">
                  <c:v>1988</c:v>
                </c:pt>
                <c:pt idx="41">
                  <c:v>1989</c:v>
                </c:pt>
                <c:pt idx="42">
                  <c:v>1990</c:v>
                </c:pt>
                <c:pt idx="43">
                  <c:v>1991</c:v>
                </c:pt>
                <c:pt idx="44">
                  <c:v>1992</c:v>
                </c:pt>
                <c:pt idx="45">
                  <c:v>1993</c:v>
                </c:pt>
                <c:pt idx="46">
                  <c:v>1994</c:v>
                </c:pt>
                <c:pt idx="47">
                  <c:v>1995</c:v>
                </c:pt>
                <c:pt idx="48">
                  <c:v>1996</c:v>
                </c:pt>
                <c:pt idx="49">
                  <c:v>1997</c:v>
                </c:pt>
                <c:pt idx="50">
                  <c:v>1998</c:v>
                </c:pt>
                <c:pt idx="51">
                  <c:v>1999</c:v>
                </c:pt>
                <c:pt idx="52">
                  <c:v>2000</c:v>
                </c:pt>
                <c:pt idx="53">
                  <c:v>2001</c:v>
                </c:pt>
                <c:pt idx="54">
                  <c:v>2002</c:v>
                </c:pt>
                <c:pt idx="55">
                  <c:v>2003</c:v>
                </c:pt>
                <c:pt idx="56">
                  <c:v>2004</c:v>
                </c:pt>
                <c:pt idx="57">
                  <c:v>2005</c:v>
                </c:pt>
                <c:pt idx="58">
                  <c:v>2006</c:v>
                </c:pt>
                <c:pt idx="59">
                  <c:v>2007</c:v>
                </c:pt>
                <c:pt idx="60">
                  <c:v>2008</c:v>
                </c:pt>
                <c:pt idx="61">
                  <c:v>2009</c:v>
                </c:pt>
                <c:pt idx="62">
                  <c:v>2010</c:v>
                </c:pt>
                <c:pt idx="63">
                  <c:v>2011</c:v>
                </c:pt>
                <c:pt idx="64">
                  <c:v>2012</c:v>
                </c:pt>
                <c:pt idx="65">
                  <c:v>2013</c:v>
                </c:pt>
                <c:pt idx="66">
                  <c:v>2014</c:v>
                </c:pt>
                <c:pt idx="67">
                  <c:v>2015</c:v>
                </c:pt>
                <c:pt idx="68">
                  <c:v>2016</c:v>
                </c:pt>
                <c:pt idx="69">
                  <c:v>2017</c:v>
                </c:pt>
                <c:pt idx="70">
                  <c:v>2018</c:v>
                </c:pt>
              </c:numCache>
            </c:numRef>
          </c:cat>
          <c:val>
            <c:numRef>
              <c:f>[臺北測站標準_1948_2018寒潮參數.xlsx]工作表1!$L$1:$L$71</c:f>
              <c:numCache>
                <c:formatCode>General</c:formatCode>
                <c:ptCount val="71"/>
                <c:pt idx="0">
                  <c:v>10</c:v>
                </c:pt>
                <c:pt idx="1">
                  <c:v>10</c:v>
                </c:pt>
                <c:pt idx="2">
                  <c:v>7</c:v>
                </c:pt>
                <c:pt idx="3">
                  <c:v>6</c:v>
                </c:pt>
                <c:pt idx="4">
                  <c:v>6</c:v>
                </c:pt>
                <c:pt idx="5">
                  <c:v>8</c:v>
                </c:pt>
                <c:pt idx="6">
                  <c:v>6</c:v>
                </c:pt>
                <c:pt idx="7">
                  <c:v>9</c:v>
                </c:pt>
                <c:pt idx="8">
                  <c:v>10</c:v>
                </c:pt>
                <c:pt idx="9">
                  <c:v>8</c:v>
                </c:pt>
                <c:pt idx="10">
                  <c:v>14</c:v>
                </c:pt>
                <c:pt idx="11">
                  <c:v>15</c:v>
                </c:pt>
                <c:pt idx="12">
                  <c:v>6</c:v>
                </c:pt>
                <c:pt idx="13">
                  <c:v>12</c:v>
                </c:pt>
                <c:pt idx="14">
                  <c:v>21</c:v>
                </c:pt>
                <c:pt idx="15">
                  <c:v>16</c:v>
                </c:pt>
                <c:pt idx="16">
                  <c:v>7</c:v>
                </c:pt>
                <c:pt idx="17">
                  <c:v>10</c:v>
                </c:pt>
                <c:pt idx="18">
                  <c:v>4</c:v>
                </c:pt>
                <c:pt idx="19">
                  <c:v>9</c:v>
                </c:pt>
                <c:pt idx="20">
                  <c:v>9</c:v>
                </c:pt>
                <c:pt idx="21">
                  <c:v>9</c:v>
                </c:pt>
                <c:pt idx="22">
                  <c:v>7</c:v>
                </c:pt>
                <c:pt idx="23">
                  <c:v>13</c:v>
                </c:pt>
                <c:pt idx="24">
                  <c:v>12</c:v>
                </c:pt>
                <c:pt idx="25">
                  <c:v>4</c:v>
                </c:pt>
                <c:pt idx="26">
                  <c:v>16</c:v>
                </c:pt>
                <c:pt idx="27">
                  <c:v>10</c:v>
                </c:pt>
                <c:pt idx="28">
                  <c:v>8</c:v>
                </c:pt>
                <c:pt idx="29">
                  <c:v>17</c:v>
                </c:pt>
                <c:pt idx="30">
                  <c:v>9</c:v>
                </c:pt>
                <c:pt idx="31">
                  <c:v>4</c:v>
                </c:pt>
                <c:pt idx="32">
                  <c:v>9</c:v>
                </c:pt>
                <c:pt idx="33">
                  <c:v>11</c:v>
                </c:pt>
                <c:pt idx="34">
                  <c:v>6</c:v>
                </c:pt>
                <c:pt idx="35">
                  <c:v>9</c:v>
                </c:pt>
                <c:pt idx="36">
                  <c:v>15</c:v>
                </c:pt>
                <c:pt idx="37">
                  <c:v>10</c:v>
                </c:pt>
                <c:pt idx="38">
                  <c:v>7</c:v>
                </c:pt>
                <c:pt idx="39">
                  <c:v>6</c:v>
                </c:pt>
                <c:pt idx="40">
                  <c:v>3</c:v>
                </c:pt>
                <c:pt idx="41">
                  <c:v>7</c:v>
                </c:pt>
                <c:pt idx="42">
                  <c:v>4</c:v>
                </c:pt>
                <c:pt idx="43">
                  <c:v>4</c:v>
                </c:pt>
                <c:pt idx="44">
                  <c:v>7</c:v>
                </c:pt>
                <c:pt idx="45">
                  <c:v>9</c:v>
                </c:pt>
                <c:pt idx="46">
                  <c:v>5</c:v>
                </c:pt>
                <c:pt idx="47">
                  <c:v>7</c:v>
                </c:pt>
                <c:pt idx="48">
                  <c:v>6</c:v>
                </c:pt>
                <c:pt idx="49">
                  <c:v>5</c:v>
                </c:pt>
                <c:pt idx="50">
                  <c:v>6</c:v>
                </c:pt>
                <c:pt idx="51">
                  <c:v>5</c:v>
                </c:pt>
                <c:pt idx="52">
                  <c:v>6</c:v>
                </c:pt>
                <c:pt idx="53">
                  <c:v>2</c:v>
                </c:pt>
                <c:pt idx="54">
                  <c:v>9</c:v>
                </c:pt>
                <c:pt idx="55">
                  <c:v>3</c:v>
                </c:pt>
                <c:pt idx="56">
                  <c:v>7</c:v>
                </c:pt>
                <c:pt idx="57">
                  <c:v>6</c:v>
                </c:pt>
                <c:pt idx="58">
                  <c:v>5</c:v>
                </c:pt>
                <c:pt idx="59">
                  <c:v>8</c:v>
                </c:pt>
                <c:pt idx="60">
                  <c:v>7</c:v>
                </c:pt>
                <c:pt idx="61">
                  <c:v>7</c:v>
                </c:pt>
                <c:pt idx="62">
                  <c:v>5</c:v>
                </c:pt>
                <c:pt idx="63">
                  <c:v>5</c:v>
                </c:pt>
                <c:pt idx="64">
                  <c:v>4</c:v>
                </c:pt>
                <c:pt idx="65">
                  <c:v>3</c:v>
                </c:pt>
                <c:pt idx="66">
                  <c:v>5</c:v>
                </c:pt>
                <c:pt idx="67">
                  <c:v>5</c:v>
                </c:pt>
                <c:pt idx="68">
                  <c:v>6</c:v>
                </c:pt>
                <c:pt idx="69">
                  <c:v>5</c:v>
                </c:pt>
                <c:pt idx="70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81A0-4521-B6C0-16695878F0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61091792"/>
        <c:axId val="861083056"/>
      </c:barChart>
      <c:catAx>
        <c:axId val="86109179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TW"/>
                  <a:t>Years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861083056"/>
        <c:crosses val="autoZero"/>
        <c:auto val="1"/>
        <c:lblAlgn val="ctr"/>
        <c:lblOffset val="100"/>
        <c:noMultiLvlLbl val="0"/>
      </c:catAx>
      <c:valAx>
        <c:axId val="861083056"/>
        <c:scaling>
          <c:orientation val="minMax"/>
          <c:max val="2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TW" sz="1800" b="1" i="0" u="none" strike="noStrike" baseline="0" dirty="0" smtClean="0"/>
                  <a:t>The Cold surge</a:t>
                </a:r>
                <a:r>
                  <a:rPr lang="en-US" altLang="zh-TW" sz="1800" b="1" i="0" u="none" strike="noStrike" baseline="0" dirty="0"/>
                  <a:t/>
                </a:r>
                <a:br>
                  <a:rPr lang="en-US" altLang="zh-TW" sz="1800" b="1" i="0" u="none" strike="noStrike" baseline="0" dirty="0"/>
                </a:br>
                <a:r>
                  <a:rPr lang="en-US" altLang="zh-TW" sz="1800" b="1" i="0" u="none" strike="noStrike" baseline="0" dirty="0">
                    <a:effectLst/>
                  </a:rPr>
                  <a:t>Last longest number of days</a:t>
                </a:r>
                <a:endParaRPr lang="zh-TW" altLang="en-US" sz="1800" b="1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861091792"/>
        <c:crosses val="autoZero"/>
        <c:crossBetween val="between"/>
        <c:majorUnit val="7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TW"/>
              <a:t>Cold</a:t>
            </a:r>
            <a:r>
              <a:rPr lang="en-US" altLang="zh-TW" baseline="0"/>
              <a:t> surge</a:t>
            </a:r>
            <a:endParaRPr lang="zh-TW" alt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31750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15875">
                <a:solidFill>
                  <a:schemeClr val="tx1"/>
                </a:solidFill>
              </a:ln>
              <a:effectLst/>
            </c:spPr>
          </c:marker>
          <c:cat>
            <c:numRef>
              <c:f>工作表7!$B$50:$B$58</c:f>
              <c:numCache>
                <c:formatCode>General</c:formatCode>
                <c:ptCount val="9"/>
                <c:pt idx="0">
                  <c:v>20010123</c:v>
                </c:pt>
                <c:pt idx="1">
                  <c:v>20010124</c:v>
                </c:pt>
                <c:pt idx="2">
                  <c:v>20010125</c:v>
                </c:pt>
                <c:pt idx="3">
                  <c:v>20010126</c:v>
                </c:pt>
                <c:pt idx="4">
                  <c:v>20010127</c:v>
                </c:pt>
                <c:pt idx="5">
                  <c:v>20010128</c:v>
                </c:pt>
                <c:pt idx="6">
                  <c:v>20010129</c:v>
                </c:pt>
                <c:pt idx="7">
                  <c:v>20010130</c:v>
                </c:pt>
                <c:pt idx="8">
                  <c:v>20010131</c:v>
                </c:pt>
              </c:numCache>
            </c:numRef>
          </c:cat>
          <c:val>
            <c:numRef>
              <c:f>工作表7!$E$50:$E$58</c:f>
              <c:numCache>
                <c:formatCode>General</c:formatCode>
                <c:ptCount val="9"/>
                <c:pt idx="0">
                  <c:v>18.100000000000001</c:v>
                </c:pt>
                <c:pt idx="1">
                  <c:v>18.2</c:v>
                </c:pt>
                <c:pt idx="2">
                  <c:v>18.3</c:v>
                </c:pt>
                <c:pt idx="3">
                  <c:v>12.8</c:v>
                </c:pt>
                <c:pt idx="4">
                  <c:v>12.2</c:v>
                </c:pt>
                <c:pt idx="5">
                  <c:v>10.7</c:v>
                </c:pt>
                <c:pt idx="6">
                  <c:v>10.4</c:v>
                </c:pt>
                <c:pt idx="7">
                  <c:v>14.6</c:v>
                </c:pt>
                <c:pt idx="8">
                  <c:v>15.9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3F1-4926-8F77-99247B3D14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76469552"/>
        <c:axId val="476469968"/>
      </c:lineChart>
      <c:catAx>
        <c:axId val="476469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476469968"/>
        <c:crosses val="autoZero"/>
        <c:auto val="1"/>
        <c:lblAlgn val="ctr"/>
        <c:lblOffset val="100"/>
        <c:noMultiLvlLbl val="0"/>
      </c:catAx>
      <c:valAx>
        <c:axId val="476469968"/>
        <c:scaling>
          <c:orientation val="minMax"/>
          <c:max val="19"/>
          <c:min val="7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4764695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TW" sz="2000" dirty="0"/>
              <a:t>Cold</a:t>
            </a:r>
            <a:r>
              <a:rPr lang="en-US" altLang="zh-TW" sz="2000" baseline="0" dirty="0"/>
              <a:t> surge</a:t>
            </a:r>
            <a:endParaRPr lang="zh-TW" altLang="en-US" sz="200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2225" cap="rnd" cmpd="sng">
              <a:solidFill>
                <a:schemeClr val="tx1"/>
              </a:solidFill>
              <a:prstDash val="solid"/>
              <a:round/>
            </a:ln>
            <a:effectLst/>
          </c:spPr>
          <c:marker>
            <c:symbol val="circle"/>
            <c:size val="5"/>
            <c:spPr>
              <a:noFill/>
              <a:ln w="15875">
                <a:solidFill>
                  <a:schemeClr val="tx1"/>
                </a:solidFill>
              </a:ln>
              <a:effectLst/>
            </c:spPr>
          </c:marker>
          <c:cat>
            <c:strRef>
              <c:f>工作表10!$D$13:$D$28</c:f>
              <c:strCache>
                <c:ptCount val="16"/>
                <c:pt idx="0">
                  <c:v>Day-4</c:v>
                </c:pt>
                <c:pt idx="1">
                  <c:v>Day-3</c:v>
                </c:pt>
                <c:pt idx="2">
                  <c:v>Day-2</c:v>
                </c:pt>
                <c:pt idx="3">
                  <c:v>Day-1</c:v>
                </c:pt>
                <c:pt idx="4">
                  <c:v>Day+0</c:v>
                </c:pt>
                <c:pt idx="5">
                  <c:v>Day+1</c:v>
                </c:pt>
                <c:pt idx="6">
                  <c:v>Day+2</c:v>
                </c:pt>
                <c:pt idx="7">
                  <c:v>Day+3</c:v>
                </c:pt>
                <c:pt idx="8">
                  <c:v>Day+4</c:v>
                </c:pt>
                <c:pt idx="9">
                  <c:v>Day+5</c:v>
                </c:pt>
                <c:pt idx="10">
                  <c:v>Day+6</c:v>
                </c:pt>
                <c:pt idx="11">
                  <c:v>Day+7</c:v>
                </c:pt>
                <c:pt idx="12">
                  <c:v>Day+8</c:v>
                </c:pt>
                <c:pt idx="13">
                  <c:v>Day+9</c:v>
                </c:pt>
                <c:pt idx="14">
                  <c:v>Day+10</c:v>
                </c:pt>
                <c:pt idx="15">
                  <c:v>Day+11</c:v>
                </c:pt>
              </c:strCache>
            </c:strRef>
          </c:cat>
          <c:val>
            <c:numRef>
              <c:f>工作表10!$F$13:$F$28</c:f>
              <c:numCache>
                <c:formatCode>General</c:formatCode>
                <c:ptCount val="16"/>
                <c:pt idx="0">
                  <c:v>19.8</c:v>
                </c:pt>
                <c:pt idx="1">
                  <c:v>18.3</c:v>
                </c:pt>
                <c:pt idx="2">
                  <c:v>16.399999999999999</c:v>
                </c:pt>
                <c:pt idx="3">
                  <c:v>16.399999999999999</c:v>
                </c:pt>
                <c:pt idx="4">
                  <c:v>17.100000000000001</c:v>
                </c:pt>
                <c:pt idx="5">
                  <c:v>13.3</c:v>
                </c:pt>
                <c:pt idx="6">
                  <c:v>10.4</c:v>
                </c:pt>
                <c:pt idx="7">
                  <c:v>10.1</c:v>
                </c:pt>
                <c:pt idx="8">
                  <c:v>9.6</c:v>
                </c:pt>
                <c:pt idx="9">
                  <c:v>8.6</c:v>
                </c:pt>
                <c:pt idx="10">
                  <c:v>8.9</c:v>
                </c:pt>
                <c:pt idx="11">
                  <c:v>11</c:v>
                </c:pt>
                <c:pt idx="12">
                  <c:v>14.1</c:v>
                </c:pt>
                <c:pt idx="13">
                  <c:v>14.5</c:v>
                </c:pt>
                <c:pt idx="14">
                  <c:v>17.7</c:v>
                </c:pt>
                <c:pt idx="15">
                  <c:v>18.3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FE3-473F-A491-638A0BE17BA0}"/>
            </c:ext>
          </c:extLst>
        </c:ser>
        <c:ser>
          <c:idx val="1"/>
          <c:order val="1"/>
          <c:spPr>
            <a:ln w="22225" cap="rnd" cmpd="sng">
              <a:solidFill>
                <a:srgbClr val="0070C0"/>
              </a:solidFill>
              <a:prstDash val="solid"/>
              <a:round/>
            </a:ln>
            <a:effectLst/>
          </c:spPr>
          <c:marker>
            <c:symbol val="circle"/>
            <c:size val="5"/>
            <c:spPr>
              <a:noFill/>
              <a:ln w="15875">
                <a:solidFill>
                  <a:schemeClr val="accent1"/>
                </a:solidFill>
              </a:ln>
              <a:effectLst/>
            </c:spPr>
          </c:marker>
          <c:cat>
            <c:strRef>
              <c:f>工作表10!$D$13:$D$28</c:f>
              <c:strCache>
                <c:ptCount val="16"/>
                <c:pt idx="0">
                  <c:v>Day-4</c:v>
                </c:pt>
                <c:pt idx="1">
                  <c:v>Day-3</c:v>
                </c:pt>
                <c:pt idx="2">
                  <c:v>Day-2</c:v>
                </c:pt>
                <c:pt idx="3">
                  <c:v>Day-1</c:v>
                </c:pt>
                <c:pt idx="4">
                  <c:v>Day+0</c:v>
                </c:pt>
                <c:pt idx="5">
                  <c:v>Day+1</c:v>
                </c:pt>
                <c:pt idx="6">
                  <c:v>Day+2</c:v>
                </c:pt>
                <c:pt idx="7">
                  <c:v>Day+3</c:v>
                </c:pt>
                <c:pt idx="8">
                  <c:v>Day+4</c:v>
                </c:pt>
                <c:pt idx="9">
                  <c:v>Day+5</c:v>
                </c:pt>
                <c:pt idx="10">
                  <c:v>Day+6</c:v>
                </c:pt>
                <c:pt idx="11">
                  <c:v>Day+7</c:v>
                </c:pt>
                <c:pt idx="12">
                  <c:v>Day+8</c:v>
                </c:pt>
                <c:pt idx="13">
                  <c:v>Day+9</c:v>
                </c:pt>
                <c:pt idx="14">
                  <c:v>Day+10</c:v>
                </c:pt>
                <c:pt idx="15">
                  <c:v>Day+11</c:v>
                </c:pt>
              </c:strCache>
            </c:strRef>
          </c:cat>
          <c:val>
            <c:numRef>
              <c:f>工作表10!$I$13:$I$28</c:f>
              <c:numCache>
                <c:formatCode>General</c:formatCode>
                <c:ptCount val="16"/>
                <c:pt idx="0">
                  <c:v>15.3</c:v>
                </c:pt>
                <c:pt idx="1">
                  <c:v>13.7</c:v>
                </c:pt>
                <c:pt idx="2">
                  <c:v>13.7</c:v>
                </c:pt>
                <c:pt idx="3">
                  <c:v>14.3</c:v>
                </c:pt>
                <c:pt idx="4">
                  <c:v>11</c:v>
                </c:pt>
                <c:pt idx="5">
                  <c:v>11.3</c:v>
                </c:pt>
                <c:pt idx="6">
                  <c:v>12.5</c:v>
                </c:pt>
                <c:pt idx="7">
                  <c:v>10.6</c:v>
                </c:pt>
                <c:pt idx="8">
                  <c:v>10.8</c:v>
                </c:pt>
                <c:pt idx="9">
                  <c:v>8.6999999999999993</c:v>
                </c:pt>
                <c:pt idx="10">
                  <c:v>8.5</c:v>
                </c:pt>
                <c:pt idx="11">
                  <c:v>7.6</c:v>
                </c:pt>
                <c:pt idx="12">
                  <c:v>8.3000000000000007</c:v>
                </c:pt>
                <c:pt idx="13">
                  <c:v>10.9</c:v>
                </c:pt>
                <c:pt idx="14">
                  <c:v>10.7</c:v>
                </c:pt>
                <c:pt idx="15">
                  <c:v>13.2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FE3-473F-A491-638A0BE17BA0}"/>
            </c:ext>
          </c:extLst>
        </c:ser>
        <c:ser>
          <c:idx val="2"/>
          <c:order val="2"/>
          <c:spPr>
            <a:ln w="15875" cap="rnd">
              <a:solidFill>
                <a:srgbClr val="FF0000"/>
              </a:solidFill>
              <a:prstDash val="sysDash"/>
              <a:round/>
            </a:ln>
            <a:effectLst/>
          </c:spPr>
          <c:marker>
            <c:symbol val="none"/>
          </c:marker>
          <c:cat>
            <c:strRef>
              <c:f>工作表10!$D$13:$D$28</c:f>
              <c:strCache>
                <c:ptCount val="16"/>
                <c:pt idx="0">
                  <c:v>Day-4</c:v>
                </c:pt>
                <c:pt idx="1">
                  <c:v>Day-3</c:v>
                </c:pt>
                <c:pt idx="2">
                  <c:v>Day-2</c:v>
                </c:pt>
                <c:pt idx="3">
                  <c:v>Day-1</c:v>
                </c:pt>
                <c:pt idx="4">
                  <c:v>Day+0</c:v>
                </c:pt>
                <c:pt idx="5">
                  <c:v>Day+1</c:v>
                </c:pt>
                <c:pt idx="6">
                  <c:v>Day+2</c:v>
                </c:pt>
                <c:pt idx="7">
                  <c:v>Day+3</c:v>
                </c:pt>
                <c:pt idx="8">
                  <c:v>Day+4</c:v>
                </c:pt>
                <c:pt idx="9">
                  <c:v>Day+5</c:v>
                </c:pt>
                <c:pt idx="10">
                  <c:v>Day+6</c:v>
                </c:pt>
                <c:pt idx="11">
                  <c:v>Day+7</c:v>
                </c:pt>
                <c:pt idx="12">
                  <c:v>Day+8</c:v>
                </c:pt>
                <c:pt idx="13">
                  <c:v>Day+9</c:v>
                </c:pt>
                <c:pt idx="14">
                  <c:v>Day+10</c:v>
                </c:pt>
                <c:pt idx="15">
                  <c:v>Day+11</c:v>
                </c:pt>
              </c:strCache>
            </c:strRef>
          </c:cat>
          <c:val>
            <c:numRef>
              <c:f>工作表10!$J$11:$J$27</c:f>
              <c:numCache>
                <c:formatCode>General</c:formatCode>
                <c:ptCount val="17"/>
                <c:pt idx="0">
                  <c:v>11.4</c:v>
                </c:pt>
                <c:pt idx="1">
                  <c:v>11.4</c:v>
                </c:pt>
                <c:pt idx="2">
                  <c:v>11.4</c:v>
                </c:pt>
                <c:pt idx="3">
                  <c:v>11.4</c:v>
                </c:pt>
                <c:pt idx="4">
                  <c:v>11.4</c:v>
                </c:pt>
                <c:pt idx="5">
                  <c:v>11.4</c:v>
                </c:pt>
                <c:pt idx="6">
                  <c:v>11.4</c:v>
                </c:pt>
                <c:pt idx="7">
                  <c:v>11.4</c:v>
                </c:pt>
                <c:pt idx="8">
                  <c:v>11.4</c:v>
                </c:pt>
                <c:pt idx="9">
                  <c:v>11.4</c:v>
                </c:pt>
                <c:pt idx="10">
                  <c:v>11.4</c:v>
                </c:pt>
                <c:pt idx="11">
                  <c:v>11.4</c:v>
                </c:pt>
                <c:pt idx="12">
                  <c:v>11.4</c:v>
                </c:pt>
                <c:pt idx="13">
                  <c:v>11.4</c:v>
                </c:pt>
                <c:pt idx="14">
                  <c:v>11.4</c:v>
                </c:pt>
                <c:pt idx="15">
                  <c:v>11.4</c:v>
                </c:pt>
                <c:pt idx="16">
                  <c:v>11.4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FE3-473F-A491-638A0BE17BA0}"/>
            </c:ext>
          </c:extLst>
        </c:ser>
        <c:ser>
          <c:idx val="3"/>
          <c:order val="3"/>
          <c:spPr>
            <a:ln w="15875" cap="rnd">
              <a:solidFill>
                <a:srgbClr val="FF0000"/>
              </a:solidFill>
              <a:prstDash val="sysDash"/>
              <a:round/>
            </a:ln>
            <a:effectLst/>
          </c:spPr>
          <c:marker>
            <c:symbol val="none"/>
          </c:marker>
          <c:cat>
            <c:strRef>
              <c:f>工作表10!$D$13:$D$28</c:f>
              <c:strCache>
                <c:ptCount val="16"/>
                <c:pt idx="0">
                  <c:v>Day-4</c:v>
                </c:pt>
                <c:pt idx="1">
                  <c:v>Day-3</c:v>
                </c:pt>
                <c:pt idx="2">
                  <c:v>Day-2</c:v>
                </c:pt>
                <c:pt idx="3">
                  <c:v>Day-1</c:v>
                </c:pt>
                <c:pt idx="4">
                  <c:v>Day+0</c:v>
                </c:pt>
                <c:pt idx="5">
                  <c:v>Day+1</c:v>
                </c:pt>
                <c:pt idx="6">
                  <c:v>Day+2</c:v>
                </c:pt>
                <c:pt idx="7">
                  <c:v>Day+3</c:v>
                </c:pt>
                <c:pt idx="8">
                  <c:v>Day+4</c:v>
                </c:pt>
                <c:pt idx="9">
                  <c:v>Day+5</c:v>
                </c:pt>
                <c:pt idx="10">
                  <c:v>Day+6</c:v>
                </c:pt>
                <c:pt idx="11">
                  <c:v>Day+7</c:v>
                </c:pt>
                <c:pt idx="12">
                  <c:v>Day+8</c:v>
                </c:pt>
                <c:pt idx="13">
                  <c:v>Day+9</c:v>
                </c:pt>
                <c:pt idx="14">
                  <c:v>Day+10</c:v>
                </c:pt>
                <c:pt idx="15">
                  <c:v>Day+11</c:v>
                </c:pt>
              </c:strCache>
            </c:strRef>
          </c:cat>
          <c:val>
            <c:numRef>
              <c:f>工作表10!$K$11:$K$27</c:f>
              <c:numCache>
                <c:formatCode>General</c:formatCode>
                <c:ptCount val="17"/>
                <c:pt idx="0">
                  <c:v>12.9</c:v>
                </c:pt>
                <c:pt idx="1">
                  <c:v>12.9</c:v>
                </c:pt>
                <c:pt idx="2">
                  <c:v>12.9</c:v>
                </c:pt>
                <c:pt idx="3">
                  <c:v>12.9</c:v>
                </c:pt>
                <c:pt idx="4">
                  <c:v>12.9</c:v>
                </c:pt>
                <c:pt idx="5">
                  <c:v>12.9</c:v>
                </c:pt>
                <c:pt idx="6">
                  <c:v>12.9</c:v>
                </c:pt>
                <c:pt idx="7">
                  <c:v>12.9</c:v>
                </c:pt>
                <c:pt idx="8">
                  <c:v>12.9</c:v>
                </c:pt>
                <c:pt idx="9">
                  <c:v>12.9</c:v>
                </c:pt>
                <c:pt idx="10">
                  <c:v>12.9</c:v>
                </c:pt>
                <c:pt idx="11">
                  <c:v>12.9</c:v>
                </c:pt>
                <c:pt idx="12">
                  <c:v>12.9</c:v>
                </c:pt>
                <c:pt idx="13">
                  <c:v>12.9</c:v>
                </c:pt>
                <c:pt idx="14">
                  <c:v>12.9</c:v>
                </c:pt>
                <c:pt idx="15">
                  <c:v>12.9</c:v>
                </c:pt>
                <c:pt idx="16">
                  <c:v>12.9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FE3-473F-A491-638A0BE17B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76469552"/>
        <c:axId val="476469968"/>
      </c:lineChart>
      <c:catAx>
        <c:axId val="476469552"/>
        <c:scaling>
          <c:orientation val="minMax"/>
        </c:scaling>
        <c:delete val="0"/>
        <c:axPos val="b"/>
        <c:numFmt formatCode="m/d/yyyy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476469968"/>
        <c:crosses val="autoZero"/>
        <c:auto val="1"/>
        <c:lblAlgn val="ctr"/>
        <c:lblOffset val="100"/>
        <c:noMultiLvlLbl val="0"/>
      </c:catAx>
      <c:valAx>
        <c:axId val="476469968"/>
        <c:scaling>
          <c:orientation val="minMax"/>
          <c:max val="20"/>
          <c:min val="6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low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476469552"/>
        <c:crossesAt val="43103"/>
        <c:crossBetween val="between"/>
        <c:majorUnit val="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cap="none" spc="2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PNA Index</a:t>
            </a:r>
            <a:endParaRPr lang="zh-TW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cap="none" spc="20" baseline="0">
              <a:solidFill>
                <a:schemeClr val="dk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spPr>
            <a:ln w="25400" cap="rnd" cmpd="sng" algn="ctr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工作表2!$B$1:$B$29</c:f>
              <c:numCache>
                <c:formatCode>General</c:formatCode>
                <c:ptCount val="29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</c:numCache>
            </c:numRef>
          </c:cat>
          <c:val>
            <c:numRef>
              <c:f>工作表2!$C$1:$C$29</c:f>
              <c:numCache>
                <c:formatCode>General</c:formatCode>
                <c:ptCount val="29"/>
                <c:pt idx="0">
                  <c:v>-1.11744444444444</c:v>
                </c:pt>
                <c:pt idx="1">
                  <c:v>-0.114111111111111</c:v>
                </c:pt>
                <c:pt idx="2">
                  <c:v>0.39922222222222198</c:v>
                </c:pt>
                <c:pt idx="3">
                  <c:v>-0.87411111111111095</c:v>
                </c:pt>
                <c:pt idx="4">
                  <c:v>-0.56744444444444497</c:v>
                </c:pt>
                <c:pt idx="5">
                  <c:v>0.40588888888888902</c:v>
                </c:pt>
                <c:pt idx="6">
                  <c:v>-0.27077777777777801</c:v>
                </c:pt>
                <c:pt idx="7">
                  <c:v>-0.32411111111111102</c:v>
                </c:pt>
                <c:pt idx="8">
                  <c:v>0.66255555555555601</c:v>
                </c:pt>
                <c:pt idx="9">
                  <c:v>-0.44744444444444398</c:v>
                </c:pt>
                <c:pt idx="10">
                  <c:v>-0.214111111111111</c:v>
                </c:pt>
                <c:pt idx="11">
                  <c:v>0.54922222222222195</c:v>
                </c:pt>
                <c:pt idx="12">
                  <c:v>-0.200777777777778</c:v>
                </c:pt>
                <c:pt idx="13">
                  <c:v>0.97255555555555595</c:v>
                </c:pt>
                <c:pt idx="14">
                  <c:v>0.50255555555555598</c:v>
                </c:pt>
                <c:pt idx="15">
                  <c:v>-0.27411111111111103</c:v>
                </c:pt>
                <c:pt idx="16">
                  <c:v>0.15922222222222199</c:v>
                </c:pt>
                <c:pt idx="17">
                  <c:v>0.44922222222222202</c:v>
                </c:pt>
                <c:pt idx="18">
                  <c:v>-0.30077777777777798</c:v>
                </c:pt>
                <c:pt idx="19">
                  <c:v>-1.06744444444444</c:v>
                </c:pt>
                <c:pt idx="20">
                  <c:v>0.47588888888888897</c:v>
                </c:pt>
                <c:pt idx="21">
                  <c:v>-1.1807777777777799</c:v>
                </c:pt>
                <c:pt idx="22">
                  <c:v>0.27922222222222198</c:v>
                </c:pt>
                <c:pt idx="23">
                  <c:v>-0.33744444444444399</c:v>
                </c:pt>
                <c:pt idx="24">
                  <c:v>-0.73077777777777797</c:v>
                </c:pt>
                <c:pt idx="25">
                  <c:v>0.315888888888889</c:v>
                </c:pt>
                <c:pt idx="26">
                  <c:v>1.34588888888889</c:v>
                </c:pt>
                <c:pt idx="27">
                  <c:v>-0.347444444444444</c:v>
                </c:pt>
                <c:pt idx="28">
                  <c:v>-0.42744444444444402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85F-46BC-AECA-7560AFB759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2038994111"/>
        <c:axId val="2039002431"/>
      </c:lineChart>
      <c:catAx>
        <c:axId val="20389941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2039002431"/>
        <c:crosses val="autoZero"/>
        <c:auto val="1"/>
        <c:lblAlgn val="ctr"/>
        <c:lblOffset val="100"/>
        <c:noMultiLvlLbl val="0"/>
      </c:catAx>
      <c:valAx>
        <c:axId val="203900243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2038994111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plotVisOnly val="1"/>
    <c:dispBlanksAs val="zero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580927384076991E-2"/>
          <c:y val="7.407407407407407E-2"/>
          <c:w val="0.90286351706036749"/>
          <c:h val="0.841674686497521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工作表1!$W$72:$W$80</c:f>
              <c:numCache>
                <c:formatCode>General</c:formatCode>
                <c:ptCount val="9"/>
                <c:pt idx="0">
                  <c:v>1993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2013</c:v>
                </c:pt>
                <c:pt idx="8">
                  <c:v>2018</c:v>
                </c:pt>
              </c:numCache>
            </c:numRef>
          </c:cat>
          <c:val>
            <c:numRef>
              <c:f>工作表1!$X$72:$X$80</c:f>
              <c:numCache>
                <c:formatCode>General</c:formatCode>
                <c:ptCount val="9"/>
                <c:pt idx="0">
                  <c:v>9</c:v>
                </c:pt>
                <c:pt idx="1">
                  <c:v>2</c:v>
                </c:pt>
                <c:pt idx="2">
                  <c:v>9</c:v>
                </c:pt>
                <c:pt idx="3">
                  <c:v>3</c:v>
                </c:pt>
                <c:pt idx="4">
                  <c:v>8</c:v>
                </c:pt>
                <c:pt idx="5">
                  <c:v>7</c:v>
                </c:pt>
                <c:pt idx="6">
                  <c:v>7</c:v>
                </c:pt>
                <c:pt idx="7">
                  <c:v>3</c:v>
                </c:pt>
                <c:pt idx="8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45-42E6-85CE-B28B81A2E5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60949231"/>
        <c:axId val="2030207103"/>
      </c:barChart>
      <c:catAx>
        <c:axId val="17609492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2030207103"/>
        <c:crosses val="autoZero"/>
        <c:auto val="1"/>
        <c:lblAlgn val="ctr"/>
        <c:lblOffset val="100"/>
        <c:noMultiLvlLbl val="0"/>
      </c:catAx>
      <c:valAx>
        <c:axId val="2030207103"/>
        <c:scaling>
          <c:orientation val="minMax"/>
          <c:max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1760949231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cap="none" spc="2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AO Index</a:t>
            </a:r>
            <a:endParaRPr lang="zh-TW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cap="none" spc="20" baseline="0">
              <a:solidFill>
                <a:schemeClr val="dk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>
        <c:manualLayout>
          <c:layoutTarget val="inner"/>
          <c:xMode val="edge"/>
          <c:yMode val="edge"/>
          <c:x val="4.2424012732903485E-2"/>
          <c:y val="0.2111871444948627"/>
          <c:w val="0.94253479349373626"/>
          <c:h val="0.72048592819485546"/>
        </c:manualLayout>
      </c:layout>
      <c:lineChart>
        <c:grouping val="stacked"/>
        <c:varyColors val="0"/>
        <c:ser>
          <c:idx val="0"/>
          <c:order val="0"/>
          <c:spPr>
            <a:ln w="25400" cap="rnd" cmpd="sng" algn="ctr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工作表3!$B$1:$B$29</c:f>
              <c:numCache>
                <c:formatCode>General</c:formatCode>
                <c:ptCount val="29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</c:numCache>
            </c:numRef>
          </c:cat>
          <c:val>
            <c:numRef>
              <c:f>工作表3!$C$1:$C$29</c:f>
              <c:numCache>
                <c:formatCode>General</c:formatCode>
                <c:ptCount val="29"/>
                <c:pt idx="0">
                  <c:v>1.2529999999999999</c:v>
                </c:pt>
                <c:pt idx="1">
                  <c:v>0.37466666666666698</c:v>
                </c:pt>
                <c:pt idx="2">
                  <c:v>1.095</c:v>
                </c:pt>
                <c:pt idx="3">
                  <c:v>1.7686666666666699</c:v>
                </c:pt>
                <c:pt idx="4">
                  <c:v>-0.41799999999999998</c:v>
                </c:pt>
                <c:pt idx="5">
                  <c:v>0.72299999999999998</c:v>
                </c:pt>
                <c:pt idx="6">
                  <c:v>-1.05466666666667</c:v>
                </c:pt>
                <c:pt idx="7">
                  <c:v>-9.6333333333333299E-2</c:v>
                </c:pt>
                <c:pt idx="8">
                  <c:v>-0.77833333333333299</c:v>
                </c:pt>
                <c:pt idx="9">
                  <c:v>0.64833333333333298</c:v>
                </c:pt>
                <c:pt idx="10">
                  <c:v>1.1296666666666699</c:v>
                </c:pt>
                <c:pt idx="11">
                  <c:v>-1.3116666666666701</c:v>
                </c:pt>
                <c:pt idx="12">
                  <c:v>0.45433333333333298</c:v>
                </c:pt>
                <c:pt idx="13">
                  <c:v>-0.64533333333333298</c:v>
                </c:pt>
                <c:pt idx="14">
                  <c:v>-0.98299999999999998</c:v>
                </c:pt>
                <c:pt idx="15">
                  <c:v>0.105</c:v>
                </c:pt>
                <c:pt idx="16">
                  <c:v>-0.81</c:v>
                </c:pt>
                <c:pt idx="17">
                  <c:v>1.0029999999999999</c:v>
                </c:pt>
                <c:pt idx="18">
                  <c:v>0.85933333333333295</c:v>
                </c:pt>
                <c:pt idx="19">
                  <c:v>0.25866666666666699</c:v>
                </c:pt>
                <c:pt idx="20">
                  <c:v>-3.4220000000000002</c:v>
                </c:pt>
                <c:pt idx="21">
                  <c:v>-0.91300000000000003</c:v>
                </c:pt>
                <c:pt idx="22">
                  <c:v>0.65500000000000003</c:v>
                </c:pt>
                <c:pt idx="23">
                  <c:v>-1.1220000000000001</c:v>
                </c:pt>
                <c:pt idx="24">
                  <c:v>0.18333333333333299</c:v>
                </c:pt>
                <c:pt idx="25">
                  <c:v>0.84933333333333305</c:v>
                </c:pt>
                <c:pt idx="26">
                  <c:v>-9.6666666666667105E-3</c:v>
                </c:pt>
                <c:pt idx="27">
                  <c:v>1.0226666666666699</c:v>
                </c:pt>
                <c:pt idx="28">
                  <c:v>-7.5666666666666701E-2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02F-4257-AFBD-1819D8B966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2038994111"/>
        <c:axId val="2039002431"/>
      </c:lineChart>
      <c:catAx>
        <c:axId val="20389941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2039002431"/>
        <c:crosses val="autoZero"/>
        <c:auto val="1"/>
        <c:lblAlgn val="ctr"/>
        <c:lblOffset val="100"/>
        <c:noMultiLvlLbl val="0"/>
      </c:catAx>
      <c:valAx>
        <c:axId val="203900243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2038994111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plotVisOnly val="1"/>
    <c:dispBlanksAs val="zero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cap="none" spc="2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ONI Index</a:t>
            </a:r>
            <a:endParaRPr lang="zh-TW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cap="none" spc="20" baseline="0">
              <a:solidFill>
                <a:schemeClr val="dk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spPr>
            <a:ln w="25400" cap="rnd" cmpd="sng" algn="ctr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工作表3!$B$1:$B$29</c:f>
              <c:numCache>
                <c:formatCode>General</c:formatCode>
                <c:ptCount val="29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</c:numCache>
            </c:numRef>
          </c:cat>
          <c:val>
            <c:numRef>
              <c:f>工作表4!$C$1:$C$29</c:f>
              <c:numCache>
                <c:formatCode>General</c:formatCode>
                <c:ptCount val="29"/>
                <c:pt idx="0">
                  <c:v>0.1</c:v>
                </c:pt>
                <c:pt idx="1">
                  <c:v>0.36</c:v>
                </c:pt>
                <c:pt idx="2">
                  <c:v>1.62333333333333</c:v>
                </c:pt>
                <c:pt idx="3">
                  <c:v>8.6666666666666697E-2</c:v>
                </c:pt>
                <c:pt idx="4">
                  <c:v>6.3333333333333297E-2</c:v>
                </c:pt>
                <c:pt idx="5">
                  <c:v>0.92333333333333301</c:v>
                </c:pt>
                <c:pt idx="6">
                  <c:v>-0.87666666666666704</c:v>
                </c:pt>
                <c:pt idx="7">
                  <c:v>-0.45</c:v>
                </c:pt>
                <c:pt idx="8">
                  <c:v>2.1866666666666701</c:v>
                </c:pt>
                <c:pt idx="9">
                  <c:v>-1.4733333333333301</c:v>
                </c:pt>
                <c:pt idx="10">
                  <c:v>-1.5733333333333299</c:v>
                </c:pt>
                <c:pt idx="11">
                  <c:v>-0.64666666666666694</c:v>
                </c:pt>
                <c:pt idx="12">
                  <c:v>-0.14333333333333301</c:v>
                </c:pt>
                <c:pt idx="13">
                  <c:v>0.89666666666666694</c:v>
                </c:pt>
                <c:pt idx="14">
                  <c:v>0.34333333333333299</c:v>
                </c:pt>
                <c:pt idx="15">
                  <c:v>0.63666666666666705</c:v>
                </c:pt>
                <c:pt idx="16">
                  <c:v>-0.75666666666666704</c:v>
                </c:pt>
                <c:pt idx="17">
                  <c:v>0.66</c:v>
                </c:pt>
                <c:pt idx="18">
                  <c:v>-1.53666666666667</c:v>
                </c:pt>
                <c:pt idx="19">
                  <c:v>-0.74</c:v>
                </c:pt>
                <c:pt idx="20">
                  <c:v>1.4766666666666699</c:v>
                </c:pt>
                <c:pt idx="21">
                  <c:v>-1.35</c:v>
                </c:pt>
                <c:pt idx="22">
                  <c:v>-0.82</c:v>
                </c:pt>
                <c:pt idx="23">
                  <c:v>-0.30666666666666698</c:v>
                </c:pt>
                <c:pt idx="24">
                  <c:v>-0.33333333333333298</c:v>
                </c:pt>
                <c:pt idx="25">
                  <c:v>0.60666666666666702</c:v>
                </c:pt>
                <c:pt idx="26">
                  <c:v>2.4666666666666699</c:v>
                </c:pt>
                <c:pt idx="27">
                  <c:v>-0.30333333333333301</c:v>
                </c:pt>
                <c:pt idx="28">
                  <c:v>-0.86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028-47B0-AC51-2E087D7782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2038994111"/>
        <c:axId val="2039002431"/>
      </c:lineChart>
      <c:catAx>
        <c:axId val="20389941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2039002431"/>
        <c:crosses val="autoZero"/>
        <c:auto val="1"/>
        <c:lblAlgn val="ctr"/>
        <c:lblOffset val="100"/>
        <c:noMultiLvlLbl val="0"/>
      </c:catAx>
      <c:valAx>
        <c:axId val="203900243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2038994111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plotVisOnly val="1"/>
    <c:dispBlanksAs val="zero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TW"/>
              <a:t>Cold</a:t>
            </a:r>
            <a:r>
              <a:rPr lang="en-US" altLang="zh-TW" baseline="0"/>
              <a:t> surge</a:t>
            </a:r>
            <a:endParaRPr lang="zh-TW" alt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>
        <c:manualLayout>
          <c:layoutTarget val="inner"/>
          <c:xMode val="edge"/>
          <c:yMode val="edge"/>
          <c:x val="6.3803149606299209E-2"/>
          <c:y val="0.18097222222222226"/>
          <c:w val="0.90286351706036749"/>
          <c:h val="0.61636081948089827"/>
        </c:manualLayout>
      </c:layout>
      <c:lineChart>
        <c:grouping val="standard"/>
        <c:varyColors val="0"/>
        <c:ser>
          <c:idx val="0"/>
          <c:order val="0"/>
          <c:spPr>
            <a:ln w="31750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15875">
                <a:solidFill>
                  <a:schemeClr val="tx1"/>
                </a:solidFill>
              </a:ln>
              <a:effectLst/>
            </c:spPr>
          </c:marker>
          <c:cat>
            <c:numRef>
              <c:f>工作表7!$B$1:$B$13</c:f>
              <c:numCache>
                <c:formatCode>General</c:formatCode>
                <c:ptCount val="13"/>
                <c:pt idx="0">
                  <c:v>19930122</c:v>
                </c:pt>
                <c:pt idx="1">
                  <c:v>19930123</c:v>
                </c:pt>
                <c:pt idx="2">
                  <c:v>19930124</c:v>
                </c:pt>
                <c:pt idx="3">
                  <c:v>19930125</c:v>
                </c:pt>
                <c:pt idx="4">
                  <c:v>19930126</c:v>
                </c:pt>
                <c:pt idx="5">
                  <c:v>19930127</c:v>
                </c:pt>
                <c:pt idx="6">
                  <c:v>19930128</c:v>
                </c:pt>
                <c:pt idx="7">
                  <c:v>19930129</c:v>
                </c:pt>
                <c:pt idx="8">
                  <c:v>19930130</c:v>
                </c:pt>
                <c:pt idx="9">
                  <c:v>19930131</c:v>
                </c:pt>
                <c:pt idx="10">
                  <c:v>19930201</c:v>
                </c:pt>
                <c:pt idx="11">
                  <c:v>19930202</c:v>
                </c:pt>
                <c:pt idx="12">
                  <c:v>19930203</c:v>
                </c:pt>
              </c:numCache>
            </c:numRef>
          </c:cat>
          <c:val>
            <c:numRef>
              <c:f>工作表7!$E$1:$E$13</c:f>
              <c:numCache>
                <c:formatCode>General</c:formatCode>
                <c:ptCount val="13"/>
                <c:pt idx="0">
                  <c:v>12.4</c:v>
                </c:pt>
                <c:pt idx="1">
                  <c:v>12.6</c:v>
                </c:pt>
                <c:pt idx="2">
                  <c:v>10.4</c:v>
                </c:pt>
                <c:pt idx="3">
                  <c:v>7.9</c:v>
                </c:pt>
                <c:pt idx="4">
                  <c:v>8.3000000000000007</c:v>
                </c:pt>
                <c:pt idx="5">
                  <c:v>8.3000000000000007</c:v>
                </c:pt>
                <c:pt idx="6">
                  <c:v>8.1999999999999993</c:v>
                </c:pt>
                <c:pt idx="7">
                  <c:v>7.5</c:v>
                </c:pt>
                <c:pt idx="8">
                  <c:v>9.4</c:v>
                </c:pt>
                <c:pt idx="9">
                  <c:v>8.1999999999999993</c:v>
                </c:pt>
                <c:pt idx="10">
                  <c:v>9.6</c:v>
                </c:pt>
                <c:pt idx="11">
                  <c:v>12.9</c:v>
                </c:pt>
                <c:pt idx="12">
                  <c:v>13.1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02B-4E5E-80E2-31BFB1D4D3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76469552"/>
        <c:axId val="476469968"/>
      </c:lineChart>
      <c:catAx>
        <c:axId val="476469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476469968"/>
        <c:crosses val="autoZero"/>
        <c:auto val="1"/>
        <c:lblAlgn val="ctr"/>
        <c:lblOffset val="100"/>
        <c:noMultiLvlLbl val="0"/>
      </c:catAx>
      <c:valAx>
        <c:axId val="476469968"/>
        <c:scaling>
          <c:orientation val="minMax"/>
          <c:max val="14"/>
          <c:min val="7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4764695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TW"/>
              <a:t>Cold</a:t>
            </a:r>
            <a:r>
              <a:rPr lang="en-US" altLang="zh-TW" baseline="0"/>
              <a:t> surge</a:t>
            </a:r>
            <a:endParaRPr lang="zh-TW" alt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31750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15875">
                <a:solidFill>
                  <a:schemeClr val="tx1"/>
                </a:solidFill>
              </a:ln>
              <a:effectLst/>
            </c:spPr>
          </c:marker>
          <c:cat>
            <c:numRef>
              <c:f>工作表7!$B$14:$B$26</c:f>
              <c:numCache>
                <c:formatCode>General</c:formatCode>
                <c:ptCount val="13"/>
                <c:pt idx="0">
                  <c:v>20011228</c:v>
                </c:pt>
                <c:pt idx="1">
                  <c:v>20011229</c:v>
                </c:pt>
                <c:pt idx="2">
                  <c:v>20011230</c:v>
                </c:pt>
                <c:pt idx="3">
                  <c:v>20011231</c:v>
                </c:pt>
                <c:pt idx="4">
                  <c:v>20020101</c:v>
                </c:pt>
                <c:pt idx="5">
                  <c:v>20020102</c:v>
                </c:pt>
                <c:pt idx="6">
                  <c:v>20020103</c:v>
                </c:pt>
                <c:pt idx="7">
                  <c:v>20020104</c:v>
                </c:pt>
                <c:pt idx="8">
                  <c:v>20020105</c:v>
                </c:pt>
                <c:pt idx="9">
                  <c:v>20020106</c:v>
                </c:pt>
                <c:pt idx="10">
                  <c:v>20020107</c:v>
                </c:pt>
                <c:pt idx="11">
                  <c:v>20020108</c:v>
                </c:pt>
                <c:pt idx="12">
                  <c:v>20020109</c:v>
                </c:pt>
              </c:numCache>
            </c:numRef>
          </c:cat>
          <c:val>
            <c:numRef>
              <c:f>工作表7!$E$14:$E$26</c:f>
              <c:numCache>
                <c:formatCode>General</c:formatCode>
                <c:ptCount val="13"/>
                <c:pt idx="0">
                  <c:v>13.2</c:v>
                </c:pt>
                <c:pt idx="1">
                  <c:v>11</c:v>
                </c:pt>
                <c:pt idx="2">
                  <c:v>10.199999999999999</c:v>
                </c:pt>
                <c:pt idx="3">
                  <c:v>15.6</c:v>
                </c:pt>
                <c:pt idx="4">
                  <c:v>12.8</c:v>
                </c:pt>
                <c:pt idx="5">
                  <c:v>11.3</c:v>
                </c:pt>
                <c:pt idx="6">
                  <c:v>9.3000000000000007</c:v>
                </c:pt>
                <c:pt idx="7">
                  <c:v>9.6</c:v>
                </c:pt>
                <c:pt idx="8">
                  <c:v>10.8</c:v>
                </c:pt>
                <c:pt idx="9">
                  <c:v>11.8</c:v>
                </c:pt>
                <c:pt idx="10">
                  <c:v>13</c:v>
                </c:pt>
                <c:pt idx="11">
                  <c:v>13.5</c:v>
                </c:pt>
                <c:pt idx="12">
                  <c:v>12.9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2D7-437F-8766-348DDDF888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76469552"/>
        <c:axId val="476469968"/>
      </c:lineChart>
      <c:catAx>
        <c:axId val="476469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TW" alt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476469968"/>
        <c:crosses val="autoZero"/>
        <c:auto val="1"/>
        <c:lblAlgn val="ctr"/>
        <c:lblOffset val="100"/>
        <c:noMultiLvlLbl val="0"/>
      </c:catAx>
      <c:valAx>
        <c:axId val="476469968"/>
        <c:scaling>
          <c:orientation val="minMax"/>
          <c:max val="16"/>
          <c:min val="9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4764695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TW"/>
              <a:t>Cold</a:t>
            </a:r>
            <a:r>
              <a:rPr lang="en-US" altLang="zh-TW" baseline="0"/>
              <a:t> surge</a:t>
            </a:r>
            <a:endParaRPr lang="zh-TW" alt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31750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15875">
                <a:solidFill>
                  <a:schemeClr val="tx1"/>
                </a:solidFill>
              </a:ln>
              <a:effectLst/>
            </c:spPr>
          </c:marker>
          <c:cat>
            <c:numRef>
              <c:f>工作表7!$B$27:$B$38</c:f>
              <c:numCache>
                <c:formatCode>General</c:formatCode>
                <c:ptCount val="12"/>
                <c:pt idx="0">
                  <c:v>20070125</c:v>
                </c:pt>
                <c:pt idx="1">
                  <c:v>20070126</c:v>
                </c:pt>
                <c:pt idx="2">
                  <c:v>20070127</c:v>
                </c:pt>
                <c:pt idx="3">
                  <c:v>20070128</c:v>
                </c:pt>
                <c:pt idx="4">
                  <c:v>20070129</c:v>
                </c:pt>
                <c:pt idx="5">
                  <c:v>20070130</c:v>
                </c:pt>
                <c:pt idx="6">
                  <c:v>20070131</c:v>
                </c:pt>
                <c:pt idx="7">
                  <c:v>20070201</c:v>
                </c:pt>
                <c:pt idx="8">
                  <c:v>20070202</c:v>
                </c:pt>
                <c:pt idx="9">
                  <c:v>20070203</c:v>
                </c:pt>
                <c:pt idx="10">
                  <c:v>20070204</c:v>
                </c:pt>
                <c:pt idx="11">
                  <c:v>20070205</c:v>
                </c:pt>
              </c:numCache>
            </c:numRef>
          </c:cat>
          <c:val>
            <c:numRef>
              <c:f>工作表7!$E$27:$E$38</c:f>
              <c:numCache>
                <c:formatCode>General</c:formatCode>
                <c:ptCount val="12"/>
                <c:pt idx="0">
                  <c:v>14.2</c:v>
                </c:pt>
                <c:pt idx="1">
                  <c:v>13.9</c:v>
                </c:pt>
                <c:pt idx="2">
                  <c:v>14</c:v>
                </c:pt>
                <c:pt idx="3">
                  <c:v>9.4</c:v>
                </c:pt>
                <c:pt idx="4">
                  <c:v>8.1999999999999993</c:v>
                </c:pt>
                <c:pt idx="5">
                  <c:v>9.8000000000000007</c:v>
                </c:pt>
                <c:pt idx="6">
                  <c:v>11.5</c:v>
                </c:pt>
                <c:pt idx="7">
                  <c:v>11.3</c:v>
                </c:pt>
                <c:pt idx="8">
                  <c:v>9.9</c:v>
                </c:pt>
                <c:pt idx="9">
                  <c:v>10.3</c:v>
                </c:pt>
                <c:pt idx="10">
                  <c:v>13.3</c:v>
                </c:pt>
                <c:pt idx="11">
                  <c:v>15.2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02F-4DF1-9C11-09690634E7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76469552"/>
        <c:axId val="476469968"/>
      </c:lineChart>
      <c:catAx>
        <c:axId val="476469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476469968"/>
        <c:crosses val="autoZero"/>
        <c:auto val="1"/>
        <c:lblAlgn val="ctr"/>
        <c:lblOffset val="100"/>
        <c:noMultiLvlLbl val="0"/>
      </c:catAx>
      <c:valAx>
        <c:axId val="476469968"/>
        <c:scaling>
          <c:orientation val="minMax"/>
          <c:max val="16"/>
          <c:min val="7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4764695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TW"/>
              <a:t>Cold</a:t>
            </a:r>
            <a:r>
              <a:rPr lang="en-US" altLang="zh-TW" baseline="0"/>
              <a:t> surge</a:t>
            </a:r>
            <a:endParaRPr lang="zh-TW" alt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31750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15875">
                <a:solidFill>
                  <a:schemeClr val="tx1"/>
                </a:solidFill>
              </a:ln>
              <a:effectLst/>
            </c:spPr>
          </c:marker>
          <c:cat>
            <c:numRef>
              <c:f>工作表7!$B$39:$B$49</c:f>
              <c:numCache>
                <c:formatCode>General</c:formatCode>
                <c:ptCount val="11"/>
                <c:pt idx="0">
                  <c:v>20180106</c:v>
                </c:pt>
                <c:pt idx="1">
                  <c:v>20180107</c:v>
                </c:pt>
                <c:pt idx="2">
                  <c:v>20180108</c:v>
                </c:pt>
                <c:pt idx="3">
                  <c:v>20180109</c:v>
                </c:pt>
                <c:pt idx="4">
                  <c:v>20180110</c:v>
                </c:pt>
                <c:pt idx="5">
                  <c:v>20180111</c:v>
                </c:pt>
                <c:pt idx="6">
                  <c:v>20180112</c:v>
                </c:pt>
                <c:pt idx="7">
                  <c:v>20180113</c:v>
                </c:pt>
                <c:pt idx="8">
                  <c:v>20180114</c:v>
                </c:pt>
                <c:pt idx="9">
                  <c:v>20180115</c:v>
                </c:pt>
                <c:pt idx="10">
                  <c:v>20180116</c:v>
                </c:pt>
              </c:numCache>
            </c:numRef>
          </c:cat>
          <c:val>
            <c:numRef>
              <c:f>工作表7!$E$39:$E$49</c:f>
              <c:numCache>
                <c:formatCode>General</c:formatCode>
                <c:ptCount val="11"/>
                <c:pt idx="0">
                  <c:v>16.399999999999999</c:v>
                </c:pt>
                <c:pt idx="1">
                  <c:v>17.100000000000001</c:v>
                </c:pt>
                <c:pt idx="2">
                  <c:v>13.3</c:v>
                </c:pt>
                <c:pt idx="3">
                  <c:v>10.4</c:v>
                </c:pt>
                <c:pt idx="4">
                  <c:v>10.1</c:v>
                </c:pt>
                <c:pt idx="5">
                  <c:v>9.6</c:v>
                </c:pt>
                <c:pt idx="6">
                  <c:v>8.6</c:v>
                </c:pt>
                <c:pt idx="7">
                  <c:v>8.9</c:v>
                </c:pt>
                <c:pt idx="8">
                  <c:v>11</c:v>
                </c:pt>
                <c:pt idx="9">
                  <c:v>14.1</c:v>
                </c:pt>
                <c:pt idx="10">
                  <c:v>14.5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26A-4509-B95B-915D1B3BD3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76469552"/>
        <c:axId val="476469968"/>
      </c:lineChart>
      <c:catAx>
        <c:axId val="476469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476469968"/>
        <c:crosses val="autoZero"/>
        <c:auto val="1"/>
        <c:lblAlgn val="ctr"/>
        <c:lblOffset val="100"/>
        <c:noMultiLvlLbl val="0"/>
      </c:catAx>
      <c:valAx>
        <c:axId val="476469968"/>
        <c:scaling>
          <c:orientation val="minMax"/>
          <c:max val="18"/>
          <c:min val="7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4764695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65B8BC-B9CC-4955-B41B-FCBED6B3C4D1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4967A8B-97F1-42D8-A775-0C38D419504B}">
      <dgm:prSet phldrT="[文字]"/>
      <dgm:spPr/>
      <dgm:t>
        <a:bodyPr/>
        <a:lstStyle/>
        <a:p>
          <a:r>
            <a: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rPr>
            <a:t>Day -1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012B1B0-9D3C-42A5-A827-FAACBC902853}" type="parTrans" cxnId="{AC78501B-D883-4BEF-B87B-C30A83B96ECD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7F6615F-6DEC-44DA-BA71-7522D72126F6}" type="sibTrans" cxnId="{AC78501B-D883-4BEF-B87B-C30A83B96ECD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16F4D61-5F74-41D9-94BA-5DA0D015C7DF}">
      <dgm:prSet phldrT="[文字]"/>
      <dgm:spPr/>
      <dgm:t>
        <a:bodyPr/>
        <a:lstStyle/>
        <a:p>
          <a:r>
            <a: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rPr>
            <a:t>Day 0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04F97CD-A9A5-4DCB-93B5-81D5A10E57FF}" type="parTrans" cxnId="{88AF351A-9378-4A32-88FA-C9538F947BB6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432621C-38AB-4AE0-97F2-8161971EBB3E}" type="sibTrans" cxnId="{88AF351A-9378-4A32-88FA-C9538F947BB6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90EB5A3-1D30-4E74-8D39-13957B7B76F2}">
      <dgm:prSet phldrT="[文字]"/>
      <dgm:spPr/>
      <dgm:t>
        <a:bodyPr/>
        <a:lstStyle/>
        <a:p>
          <a:r>
            <a: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rPr>
            <a:t>Day 1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0C6F4E6-B001-409D-AFBB-7EC370567A80}" type="parTrans" cxnId="{28D2309E-CB48-4DFC-A8CC-289C840B1E63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41A57AC-945B-4D62-84D5-0A62D902B754}" type="sibTrans" cxnId="{28D2309E-CB48-4DFC-A8CC-289C840B1E63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E9F622D-8D8D-4246-9158-9B66F019EFE2}" type="pres">
      <dgm:prSet presAssocID="{8765B8BC-B9CC-4955-B41B-FCBED6B3C4D1}" presName="Name0" presStyleCnt="0">
        <dgm:presLayoutVars>
          <dgm:dir/>
          <dgm:resizeHandles val="exact"/>
        </dgm:presLayoutVars>
      </dgm:prSet>
      <dgm:spPr/>
    </dgm:pt>
    <dgm:pt modelId="{9924B6AC-9D67-4DE0-BA1B-BE72635AB785}" type="pres">
      <dgm:prSet presAssocID="{C4967A8B-97F1-42D8-A775-0C38D419504B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EA00EF4-7094-480D-A8CF-473AA83DAD84}" type="pres">
      <dgm:prSet presAssocID="{77F6615F-6DEC-44DA-BA71-7522D72126F6}" presName="sibTrans" presStyleLbl="sibTrans2D1" presStyleIdx="0" presStyleCnt="2"/>
      <dgm:spPr/>
      <dgm:t>
        <a:bodyPr/>
        <a:lstStyle/>
        <a:p>
          <a:endParaRPr lang="zh-TW" altLang="en-US"/>
        </a:p>
      </dgm:t>
    </dgm:pt>
    <dgm:pt modelId="{258D0618-D985-4654-A835-D783D9115258}" type="pres">
      <dgm:prSet presAssocID="{77F6615F-6DEC-44DA-BA71-7522D72126F6}" presName="connectorText" presStyleLbl="sibTrans2D1" presStyleIdx="0" presStyleCnt="2"/>
      <dgm:spPr/>
      <dgm:t>
        <a:bodyPr/>
        <a:lstStyle/>
        <a:p>
          <a:endParaRPr lang="zh-TW" altLang="en-US"/>
        </a:p>
      </dgm:t>
    </dgm:pt>
    <dgm:pt modelId="{AA46F971-5E42-4DB6-A3FF-312621D4B5F2}" type="pres">
      <dgm:prSet presAssocID="{416F4D61-5F74-41D9-94BA-5DA0D015C7DF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8204E3C-9063-4415-9CC7-D28AFAC65CFE}" type="pres">
      <dgm:prSet presAssocID="{E432621C-38AB-4AE0-97F2-8161971EBB3E}" presName="sibTrans" presStyleLbl="sibTrans2D1" presStyleIdx="1" presStyleCnt="2"/>
      <dgm:spPr/>
      <dgm:t>
        <a:bodyPr/>
        <a:lstStyle/>
        <a:p>
          <a:endParaRPr lang="zh-TW" altLang="en-US"/>
        </a:p>
      </dgm:t>
    </dgm:pt>
    <dgm:pt modelId="{FCE07F3B-4FEA-4034-8AB0-5A8F424F6D45}" type="pres">
      <dgm:prSet presAssocID="{E432621C-38AB-4AE0-97F2-8161971EBB3E}" presName="connectorText" presStyleLbl="sibTrans2D1" presStyleIdx="1" presStyleCnt="2"/>
      <dgm:spPr/>
      <dgm:t>
        <a:bodyPr/>
        <a:lstStyle/>
        <a:p>
          <a:endParaRPr lang="zh-TW" altLang="en-US"/>
        </a:p>
      </dgm:t>
    </dgm:pt>
    <dgm:pt modelId="{D79208B2-AFAA-4773-84C2-EB340814530D}" type="pres">
      <dgm:prSet presAssocID="{290EB5A3-1D30-4E74-8D39-13957B7B76F2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C78501B-D883-4BEF-B87B-C30A83B96ECD}" srcId="{8765B8BC-B9CC-4955-B41B-FCBED6B3C4D1}" destId="{C4967A8B-97F1-42D8-A775-0C38D419504B}" srcOrd="0" destOrd="0" parTransId="{2012B1B0-9D3C-42A5-A827-FAACBC902853}" sibTransId="{77F6615F-6DEC-44DA-BA71-7522D72126F6}"/>
    <dgm:cxn modelId="{FB1E7FD3-2D6E-4AA3-8968-1C74F59562D9}" type="presOf" srcId="{77F6615F-6DEC-44DA-BA71-7522D72126F6}" destId="{258D0618-D985-4654-A835-D783D9115258}" srcOrd="1" destOrd="0" presId="urn:microsoft.com/office/officeart/2005/8/layout/process1"/>
    <dgm:cxn modelId="{88AF351A-9378-4A32-88FA-C9538F947BB6}" srcId="{8765B8BC-B9CC-4955-B41B-FCBED6B3C4D1}" destId="{416F4D61-5F74-41D9-94BA-5DA0D015C7DF}" srcOrd="1" destOrd="0" parTransId="{404F97CD-A9A5-4DCB-93B5-81D5A10E57FF}" sibTransId="{E432621C-38AB-4AE0-97F2-8161971EBB3E}"/>
    <dgm:cxn modelId="{CB265218-564C-46DA-96C6-880E79069A73}" type="presOf" srcId="{C4967A8B-97F1-42D8-A775-0C38D419504B}" destId="{9924B6AC-9D67-4DE0-BA1B-BE72635AB785}" srcOrd="0" destOrd="0" presId="urn:microsoft.com/office/officeart/2005/8/layout/process1"/>
    <dgm:cxn modelId="{BE9CDADA-AF08-4103-95E7-4A9A4B13BEDA}" type="presOf" srcId="{290EB5A3-1D30-4E74-8D39-13957B7B76F2}" destId="{D79208B2-AFAA-4773-84C2-EB340814530D}" srcOrd="0" destOrd="0" presId="urn:microsoft.com/office/officeart/2005/8/layout/process1"/>
    <dgm:cxn modelId="{7F44B2AD-DB83-4E8B-96D1-BFEF0483C477}" type="presOf" srcId="{8765B8BC-B9CC-4955-B41B-FCBED6B3C4D1}" destId="{4E9F622D-8D8D-4246-9158-9B66F019EFE2}" srcOrd="0" destOrd="0" presId="urn:microsoft.com/office/officeart/2005/8/layout/process1"/>
    <dgm:cxn modelId="{A2B61340-6A8C-4059-89D6-7A543C2DCF95}" type="presOf" srcId="{416F4D61-5F74-41D9-94BA-5DA0D015C7DF}" destId="{AA46F971-5E42-4DB6-A3FF-312621D4B5F2}" srcOrd="0" destOrd="0" presId="urn:microsoft.com/office/officeart/2005/8/layout/process1"/>
    <dgm:cxn modelId="{568C99E6-6C4B-4F9A-B18F-F8051AA0C132}" type="presOf" srcId="{77F6615F-6DEC-44DA-BA71-7522D72126F6}" destId="{CEA00EF4-7094-480D-A8CF-473AA83DAD84}" srcOrd="0" destOrd="0" presId="urn:microsoft.com/office/officeart/2005/8/layout/process1"/>
    <dgm:cxn modelId="{37DCEF3F-BE56-44C4-96EA-7F0A0A8B5743}" type="presOf" srcId="{E432621C-38AB-4AE0-97F2-8161971EBB3E}" destId="{08204E3C-9063-4415-9CC7-D28AFAC65CFE}" srcOrd="0" destOrd="0" presId="urn:microsoft.com/office/officeart/2005/8/layout/process1"/>
    <dgm:cxn modelId="{28D2309E-CB48-4DFC-A8CC-289C840B1E63}" srcId="{8765B8BC-B9CC-4955-B41B-FCBED6B3C4D1}" destId="{290EB5A3-1D30-4E74-8D39-13957B7B76F2}" srcOrd="2" destOrd="0" parTransId="{10C6F4E6-B001-409D-AFBB-7EC370567A80}" sibTransId="{141A57AC-945B-4D62-84D5-0A62D902B754}"/>
    <dgm:cxn modelId="{882E7A67-2A52-4B2A-BFD3-53A8FF020B9A}" type="presOf" srcId="{E432621C-38AB-4AE0-97F2-8161971EBB3E}" destId="{FCE07F3B-4FEA-4034-8AB0-5A8F424F6D45}" srcOrd="1" destOrd="0" presId="urn:microsoft.com/office/officeart/2005/8/layout/process1"/>
    <dgm:cxn modelId="{538B41F0-EF9F-4EA3-9124-D9BDE97F2D5E}" type="presParOf" srcId="{4E9F622D-8D8D-4246-9158-9B66F019EFE2}" destId="{9924B6AC-9D67-4DE0-BA1B-BE72635AB785}" srcOrd="0" destOrd="0" presId="urn:microsoft.com/office/officeart/2005/8/layout/process1"/>
    <dgm:cxn modelId="{00D6DFA1-F574-4CDF-8729-77B9B589AEF8}" type="presParOf" srcId="{4E9F622D-8D8D-4246-9158-9B66F019EFE2}" destId="{CEA00EF4-7094-480D-A8CF-473AA83DAD84}" srcOrd="1" destOrd="0" presId="urn:microsoft.com/office/officeart/2005/8/layout/process1"/>
    <dgm:cxn modelId="{33079D31-C522-4920-844B-736D148F2C8C}" type="presParOf" srcId="{CEA00EF4-7094-480D-A8CF-473AA83DAD84}" destId="{258D0618-D985-4654-A835-D783D9115258}" srcOrd="0" destOrd="0" presId="urn:microsoft.com/office/officeart/2005/8/layout/process1"/>
    <dgm:cxn modelId="{320B1FC2-693F-4294-B892-4D7CC230ECEA}" type="presParOf" srcId="{4E9F622D-8D8D-4246-9158-9B66F019EFE2}" destId="{AA46F971-5E42-4DB6-A3FF-312621D4B5F2}" srcOrd="2" destOrd="0" presId="urn:microsoft.com/office/officeart/2005/8/layout/process1"/>
    <dgm:cxn modelId="{F9377DF4-981F-4B00-BBF0-490CEBDCC6C9}" type="presParOf" srcId="{4E9F622D-8D8D-4246-9158-9B66F019EFE2}" destId="{08204E3C-9063-4415-9CC7-D28AFAC65CFE}" srcOrd="3" destOrd="0" presId="urn:microsoft.com/office/officeart/2005/8/layout/process1"/>
    <dgm:cxn modelId="{4E72089D-DFB8-495C-A312-DC07517A43FE}" type="presParOf" srcId="{08204E3C-9063-4415-9CC7-D28AFAC65CFE}" destId="{FCE07F3B-4FEA-4034-8AB0-5A8F424F6D45}" srcOrd="0" destOrd="0" presId="urn:microsoft.com/office/officeart/2005/8/layout/process1"/>
    <dgm:cxn modelId="{43DDB07D-4ABA-4443-9ADE-A65D15FC0656}" type="presParOf" srcId="{4E9F622D-8D8D-4246-9158-9B66F019EFE2}" destId="{D79208B2-AFAA-4773-84C2-EB340814530D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765B8BC-B9CC-4955-B41B-FCBED6B3C4D1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4967A8B-97F1-42D8-A775-0C38D419504B}">
      <dgm:prSet phldrT="[文字]"/>
      <dgm:spPr/>
      <dgm:t>
        <a:bodyPr/>
        <a:lstStyle/>
        <a:p>
          <a:r>
            <a: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rPr>
            <a:t>Day N-1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012B1B0-9D3C-42A5-A827-FAACBC902853}" type="parTrans" cxnId="{AC78501B-D883-4BEF-B87B-C30A83B96ECD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7F6615F-6DEC-44DA-BA71-7522D72126F6}" type="sibTrans" cxnId="{AC78501B-D883-4BEF-B87B-C30A83B96ECD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16F4D61-5F74-41D9-94BA-5DA0D015C7DF}">
      <dgm:prSet phldrT="[文字]"/>
      <dgm:spPr/>
      <dgm:t>
        <a:bodyPr/>
        <a:lstStyle/>
        <a:p>
          <a:r>
            <a: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rPr>
            <a:t>Day N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04F97CD-A9A5-4DCB-93B5-81D5A10E57FF}" type="parTrans" cxnId="{88AF351A-9378-4A32-88FA-C9538F947BB6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432621C-38AB-4AE0-97F2-8161971EBB3E}" type="sibTrans" cxnId="{88AF351A-9378-4A32-88FA-C9538F947BB6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90EB5A3-1D30-4E74-8D39-13957B7B76F2}">
      <dgm:prSet phldrT="[文字]" custT="1"/>
      <dgm:spPr/>
      <dgm:t>
        <a:bodyPr/>
        <a:lstStyle/>
        <a:p>
          <a:r>
            <a:rPr lang="en-US" altLang="zh-TW" sz="1550" dirty="0">
              <a:latin typeface="微軟正黑體" panose="020B0604030504040204" pitchFamily="34" charset="-120"/>
              <a:ea typeface="微軟正黑體" panose="020B0604030504040204" pitchFamily="34" charset="-120"/>
            </a:rPr>
            <a:t>Day N+1</a:t>
          </a:r>
          <a:endParaRPr lang="zh-TW" altLang="en-US" sz="155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0C6F4E6-B001-409D-AFBB-7EC370567A80}" type="parTrans" cxnId="{28D2309E-CB48-4DFC-A8CC-289C840B1E63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41A57AC-945B-4D62-84D5-0A62D902B754}" type="sibTrans" cxnId="{28D2309E-CB48-4DFC-A8CC-289C840B1E63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E9F622D-8D8D-4246-9158-9B66F019EFE2}" type="pres">
      <dgm:prSet presAssocID="{8765B8BC-B9CC-4955-B41B-FCBED6B3C4D1}" presName="Name0" presStyleCnt="0">
        <dgm:presLayoutVars>
          <dgm:dir/>
          <dgm:resizeHandles val="exact"/>
        </dgm:presLayoutVars>
      </dgm:prSet>
      <dgm:spPr/>
    </dgm:pt>
    <dgm:pt modelId="{9924B6AC-9D67-4DE0-BA1B-BE72635AB785}" type="pres">
      <dgm:prSet presAssocID="{C4967A8B-97F1-42D8-A775-0C38D419504B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EA00EF4-7094-480D-A8CF-473AA83DAD84}" type="pres">
      <dgm:prSet presAssocID="{77F6615F-6DEC-44DA-BA71-7522D72126F6}" presName="sibTrans" presStyleLbl="sibTrans2D1" presStyleIdx="0" presStyleCnt="2"/>
      <dgm:spPr/>
      <dgm:t>
        <a:bodyPr/>
        <a:lstStyle/>
        <a:p>
          <a:endParaRPr lang="zh-TW" altLang="en-US"/>
        </a:p>
      </dgm:t>
    </dgm:pt>
    <dgm:pt modelId="{258D0618-D985-4654-A835-D783D9115258}" type="pres">
      <dgm:prSet presAssocID="{77F6615F-6DEC-44DA-BA71-7522D72126F6}" presName="connectorText" presStyleLbl="sibTrans2D1" presStyleIdx="0" presStyleCnt="2"/>
      <dgm:spPr/>
      <dgm:t>
        <a:bodyPr/>
        <a:lstStyle/>
        <a:p>
          <a:endParaRPr lang="zh-TW" altLang="en-US"/>
        </a:p>
      </dgm:t>
    </dgm:pt>
    <dgm:pt modelId="{AA46F971-5E42-4DB6-A3FF-312621D4B5F2}" type="pres">
      <dgm:prSet presAssocID="{416F4D61-5F74-41D9-94BA-5DA0D015C7DF}" presName="node" presStyleLbl="node1" presStyleIdx="1" presStyleCnt="3" custLinFactNeighborX="0" custLinFactNeighborY="14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8204E3C-9063-4415-9CC7-D28AFAC65CFE}" type="pres">
      <dgm:prSet presAssocID="{E432621C-38AB-4AE0-97F2-8161971EBB3E}" presName="sibTrans" presStyleLbl="sibTrans2D1" presStyleIdx="1" presStyleCnt="2"/>
      <dgm:spPr/>
      <dgm:t>
        <a:bodyPr/>
        <a:lstStyle/>
        <a:p>
          <a:endParaRPr lang="zh-TW" altLang="en-US"/>
        </a:p>
      </dgm:t>
    </dgm:pt>
    <dgm:pt modelId="{FCE07F3B-4FEA-4034-8AB0-5A8F424F6D45}" type="pres">
      <dgm:prSet presAssocID="{E432621C-38AB-4AE0-97F2-8161971EBB3E}" presName="connectorText" presStyleLbl="sibTrans2D1" presStyleIdx="1" presStyleCnt="2"/>
      <dgm:spPr/>
      <dgm:t>
        <a:bodyPr/>
        <a:lstStyle/>
        <a:p>
          <a:endParaRPr lang="zh-TW" altLang="en-US"/>
        </a:p>
      </dgm:t>
    </dgm:pt>
    <dgm:pt modelId="{D79208B2-AFAA-4773-84C2-EB340814530D}" type="pres">
      <dgm:prSet presAssocID="{290EB5A3-1D30-4E74-8D39-13957B7B76F2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0BB42773-6537-43A4-A706-1868936C41BC}" type="presOf" srcId="{416F4D61-5F74-41D9-94BA-5DA0D015C7DF}" destId="{AA46F971-5E42-4DB6-A3FF-312621D4B5F2}" srcOrd="0" destOrd="0" presId="urn:microsoft.com/office/officeart/2005/8/layout/process1"/>
    <dgm:cxn modelId="{E1DD5AA9-6293-4F0A-B318-E5FB2F5BA288}" type="presOf" srcId="{E432621C-38AB-4AE0-97F2-8161971EBB3E}" destId="{08204E3C-9063-4415-9CC7-D28AFAC65CFE}" srcOrd="0" destOrd="0" presId="urn:microsoft.com/office/officeart/2005/8/layout/process1"/>
    <dgm:cxn modelId="{26230BF9-9E40-46C4-BF42-05897D4C1404}" type="presOf" srcId="{77F6615F-6DEC-44DA-BA71-7522D72126F6}" destId="{CEA00EF4-7094-480D-A8CF-473AA83DAD84}" srcOrd="0" destOrd="0" presId="urn:microsoft.com/office/officeart/2005/8/layout/process1"/>
    <dgm:cxn modelId="{AC78501B-D883-4BEF-B87B-C30A83B96ECD}" srcId="{8765B8BC-B9CC-4955-B41B-FCBED6B3C4D1}" destId="{C4967A8B-97F1-42D8-A775-0C38D419504B}" srcOrd="0" destOrd="0" parTransId="{2012B1B0-9D3C-42A5-A827-FAACBC902853}" sibTransId="{77F6615F-6DEC-44DA-BA71-7522D72126F6}"/>
    <dgm:cxn modelId="{88AF351A-9378-4A32-88FA-C9538F947BB6}" srcId="{8765B8BC-B9CC-4955-B41B-FCBED6B3C4D1}" destId="{416F4D61-5F74-41D9-94BA-5DA0D015C7DF}" srcOrd="1" destOrd="0" parTransId="{404F97CD-A9A5-4DCB-93B5-81D5A10E57FF}" sibTransId="{E432621C-38AB-4AE0-97F2-8161971EBB3E}"/>
    <dgm:cxn modelId="{66BAF91C-0D7D-4510-BEFE-DCEED2922958}" type="presOf" srcId="{290EB5A3-1D30-4E74-8D39-13957B7B76F2}" destId="{D79208B2-AFAA-4773-84C2-EB340814530D}" srcOrd="0" destOrd="0" presId="urn:microsoft.com/office/officeart/2005/8/layout/process1"/>
    <dgm:cxn modelId="{3631D5E8-EA91-41A4-A01D-21013A7098FB}" type="presOf" srcId="{E432621C-38AB-4AE0-97F2-8161971EBB3E}" destId="{FCE07F3B-4FEA-4034-8AB0-5A8F424F6D45}" srcOrd="1" destOrd="0" presId="urn:microsoft.com/office/officeart/2005/8/layout/process1"/>
    <dgm:cxn modelId="{28D2309E-CB48-4DFC-A8CC-289C840B1E63}" srcId="{8765B8BC-B9CC-4955-B41B-FCBED6B3C4D1}" destId="{290EB5A3-1D30-4E74-8D39-13957B7B76F2}" srcOrd="2" destOrd="0" parTransId="{10C6F4E6-B001-409D-AFBB-7EC370567A80}" sibTransId="{141A57AC-945B-4D62-84D5-0A62D902B754}"/>
    <dgm:cxn modelId="{887D2C8E-1535-4CDF-A4DE-9813E7018B76}" type="presOf" srcId="{8765B8BC-B9CC-4955-B41B-FCBED6B3C4D1}" destId="{4E9F622D-8D8D-4246-9158-9B66F019EFE2}" srcOrd="0" destOrd="0" presId="urn:microsoft.com/office/officeart/2005/8/layout/process1"/>
    <dgm:cxn modelId="{93180FBA-E2A1-4469-9EF6-47C21455347D}" type="presOf" srcId="{77F6615F-6DEC-44DA-BA71-7522D72126F6}" destId="{258D0618-D985-4654-A835-D783D9115258}" srcOrd="1" destOrd="0" presId="urn:microsoft.com/office/officeart/2005/8/layout/process1"/>
    <dgm:cxn modelId="{4DD0E29E-7B7B-4563-8798-DE96968F0A62}" type="presOf" srcId="{C4967A8B-97F1-42D8-A775-0C38D419504B}" destId="{9924B6AC-9D67-4DE0-BA1B-BE72635AB785}" srcOrd="0" destOrd="0" presId="urn:microsoft.com/office/officeart/2005/8/layout/process1"/>
    <dgm:cxn modelId="{B4108621-5515-4D39-9841-8CB619A4F3E4}" type="presParOf" srcId="{4E9F622D-8D8D-4246-9158-9B66F019EFE2}" destId="{9924B6AC-9D67-4DE0-BA1B-BE72635AB785}" srcOrd="0" destOrd="0" presId="urn:microsoft.com/office/officeart/2005/8/layout/process1"/>
    <dgm:cxn modelId="{2EBAE1BE-161C-42AC-BCD5-5C4A6168DBED}" type="presParOf" srcId="{4E9F622D-8D8D-4246-9158-9B66F019EFE2}" destId="{CEA00EF4-7094-480D-A8CF-473AA83DAD84}" srcOrd="1" destOrd="0" presId="urn:microsoft.com/office/officeart/2005/8/layout/process1"/>
    <dgm:cxn modelId="{2E075C5B-6A94-44AB-86FE-04694D24BB31}" type="presParOf" srcId="{CEA00EF4-7094-480D-A8CF-473AA83DAD84}" destId="{258D0618-D985-4654-A835-D783D9115258}" srcOrd="0" destOrd="0" presId="urn:microsoft.com/office/officeart/2005/8/layout/process1"/>
    <dgm:cxn modelId="{FCA79AC9-BD70-4116-A776-72DA3D6FF196}" type="presParOf" srcId="{4E9F622D-8D8D-4246-9158-9B66F019EFE2}" destId="{AA46F971-5E42-4DB6-A3FF-312621D4B5F2}" srcOrd="2" destOrd="0" presId="urn:microsoft.com/office/officeart/2005/8/layout/process1"/>
    <dgm:cxn modelId="{F535BEA4-C4AC-4E53-9586-F7ACF4BDF949}" type="presParOf" srcId="{4E9F622D-8D8D-4246-9158-9B66F019EFE2}" destId="{08204E3C-9063-4415-9CC7-D28AFAC65CFE}" srcOrd="3" destOrd="0" presId="urn:microsoft.com/office/officeart/2005/8/layout/process1"/>
    <dgm:cxn modelId="{232658F9-8F95-4CB4-976F-EED5BF53EB6C}" type="presParOf" srcId="{08204E3C-9063-4415-9CC7-D28AFAC65CFE}" destId="{FCE07F3B-4FEA-4034-8AB0-5A8F424F6D45}" srcOrd="0" destOrd="0" presId="urn:microsoft.com/office/officeart/2005/8/layout/process1"/>
    <dgm:cxn modelId="{0296AB30-76A2-43AE-A9BA-B3E96399AC8B}" type="presParOf" srcId="{4E9F622D-8D8D-4246-9158-9B66F019EFE2}" destId="{D79208B2-AFAA-4773-84C2-EB340814530D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2022854-FE6B-47E1-98F3-58D275AC3BFA}" type="doc">
      <dgm:prSet loTypeId="urn:microsoft.com/office/officeart/2005/8/layout/hierarchy2" loCatId="hierarchy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zh-TW" altLang="en-US"/>
        </a:p>
      </dgm:t>
    </dgm:pt>
    <dgm:pt modelId="{5ACAF73A-DE9C-44E5-A880-680BEC98B959}">
      <dgm:prSet phldrT="[文字]" custT="1"/>
      <dgm:spPr>
        <a:solidFill>
          <a:srgbClr val="FF0000"/>
        </a:solidFill>
      </dgm:spPr>
      <dgm:t>
        <a:bodyPr/>
        <a:lstStyle/>
        <a:p>
          <a:r>
            <a:rPr lang="zh-TW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起始日</a:t>
          </a:r>
        </a:p>
      </dgm:t>
    </dgm:pt>
    <dgm:pt modelId="{9B6BB6FC-6AD8-470E-B7AF-1B69D5CDC07B}" type="parTrans" cxnId="{2DF621D3-9A41-4F1B-ADBA-BC64FAAEA4E4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C40124D-DE14-4138-828C-21ACA66F64E3}" type="sibTrans" cxnId="{2DF621D3-9A41-4F1B-ADBA-BC64FAAEA4E4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4A7908B-1A3B-48D8-BE76-DF6D2E7250E8}">
      <dgm:prSet phldrT="[文字]"/>
      <dgm:spPr/>
      <dgm:t>
        <a:bodyPr/>
        <a:lstStyle/>
        <a:p>
          <a:r>
            <a:rPr lang="en-US" altLang="zh-TW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[Day 1 </a:t>
          </a:r>
          <a:r>
            <a:rPr lang="en-US" altLang="zh-TW" b="1" dirty="0" err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Tmin</a:t>
          </a:r>
          <a:r>
            <a:rPr lang="en-US" altLang="zh-TW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]  &lt; PR10</a:t>
          </a:r>
          <a:endParaRPr lang="zh-TW" altLang="en-US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BDCBAB4-8502-403A-9430-C8822B455D1D}" type="parTrans" cxnId="{B89E6084-D903-45E9-B22D-0D3ADC1A5B84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905F43F-E4F7-4E24-88B2-D08B8FBE7A29}" type="sibTrans" cxnId="{B89E6084-D903-45E9-B22D-0D3ADC1A5B84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7F39713-896B-44CB-8598-17B83A8E529C}">
      <dgm:prSet phldrT="[文字]"/>
      <dgm:spPr/>
      <dgm:t>
        <a:bodyPr/>
        <a:lstStyle/>
        <a:p>
          <a:r>
            <a:rPr lang="en-US" altLang="zh-TW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[Day -1]-[Day 1] &gt; PR90</a:t>
          </a:r>
          <a:endParaRPr lang="zh-TW" altLang="en-US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A21C69B-AEE8-469E-B7F4-F2EA9AFF68C2}" type="sibTrans" cxnId="{17C1708B-DCED-43FB-8C31-C6520938AAB5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184D449-B41F-4A7E-8D4C-A62B18D36DD8}" type="parTrans" cxnId="{17C1708B-DCED-43FB-8C31-C6520938AAB5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0E35F8F-37CD-4AC8-85F3-F5D6009C10C0}">
      <dgm:prSet phldrT="[文字]"/>
      <dgm:spPr/>
      <dgm:t>
        <a:bodyPr/>
        <a:lstStyle/>
        <a:p>
          <a:r>
            <a:rPr lang="zh-TW" altLang="en-US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達</a:t>
          </a:r>
          <a:r>
            <a:rPr lang="zh-TW" altLang="en-US" b="1" i="0" u="sng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極端</a:t>
          </a:r>
          <a:r>
            <a:rPr lang="zh-TW" altLang="en-US" b="1" u="sng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低溫</a:t>
          </a:r>
          <a:r>
            <a:rPr lang="zh-TW" altLang="en-US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標準</a:t>
          </a:r>
        </a:p>
      </dgm:t>
    </dgm:pt>
    <dgm:pt modelId="{8305C901-3B16-4C90-BEF4-BFFFCBE363EE}" type="parTrans" cxnId="{AB0024E9-ED15-4998-915B-9DA6DF07E1CC}">
      <dgm:prSet/>
      <dgm:spPr/>
      <dgm:t>
        <a:bodyPr/>
        <a:lstStyle/>
        <a:p>
          <a:endParaRPr lang="zh-TW" altLang="en-US"/>
        </a:p>
      </dgm:t>
    </dgm:pt>
    <dgm:pt modelId="{A3EDD689-E008-48C9-8CEB-80383003DB9A}" type="sibTrans" cxnId="{AB0024E9-ED15-4998-915B-9DA6DF07E1CC}">
      <dgm:prSet/>
      <dgm:spPr/>
      <dgm:t>
        <a:bodyPr/>
        <a:lstStyle/>
        <a:p>
          <a:endParaRPr lang="zh-TW" altLang="en-US"/>
        </a:p>
      </dgm:t>
    </dgm:pt>
    <dgm:pt modelId="{E59E9168-B6AD-49E1-AD4F-F37BD3B31E2A}">
      <dgm:prSet phldrT="[文字]"/>
      <dgm:spPr/>
      <dgm:t>
        <a:bodyPr/>
        <a:lstStyle/>
        <a:p>
          <a:r>
            <a:rPr lang="zh-TW" altLang="en-US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達</a:t>
          </a:r>
          <a:r>
            <a:rPr lang="en-US" altLang="zh-TW" b="1" u="sng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48hr</a:t>
          </a:r>
          <a:r>
            <a:rPr lang="zh-TW" altLang="en-US" b="1" u="sng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降溫</a:t>
          </a:r>
          <a:r>
            <a:rPr lang="zh-TW" altLang="en-US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標準</a:t>
          </a:r>
        </a:p>
      </dgm:t>
    </dgm:pt>
    <dgm:pt modelId="{5FC222A4-79EA-49C3-AAAC-8B6181860E34}" type="parTrans" cxnId="{0A149418-63FC-4456-A679-88C27284686B}">
      <dgm:prSet/>
      <dgm:spPr/>
      <dgm:t>
        <a:bodyPr/>
        <a:lstStyle/>
        <a:p>
          <a:endParaRPr lang="zh-TW" altLang="en-US"/>
        </a:p>
      </dgm:t>
    </dgm:pt>
    <dgm:pt modelId="{12745E48-01F9-4A71-A2AE-688CC9D6818A}" type="sibTrans" cxnId="{0A149418-63FC-4456-A679-88C27284686B}">
      <dgm:prSet/>
      <dgm:spPr/>
      <dgm:t>
        <a:bodyPr/>
        <a:lstStyle/>
        <a:p>
          <a:endParaRPr lang="zh-TW" altLang="en-US"/>
        </a:p>
      </dgm:t>
    </dgm:pt>
    <dgm:pt modelId="{7D41F6C8-134B-47D1-8FC1-3F6706005C4B}" type="pres">
      <dgm:prSet presAssocID="{92022854-FE6B-47E1-98F3-58D275AC3BFA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D42368CC-2C3F-42B8-8D11-D18F22E2743D}" type="pres">
      <dgm:prSet presAssocID="{5ACAF73A-DE9C-44E5-A880-680BEC98B959}" presName="root1" presStyleCnt="0"/>
      <dgm:spPr/>
    </dgm:pt>
    <dgm:pt modelId="{D67255E6-6445-4A0C-A49D-9D6A4988AE2E}" type="pres">
      <dgm:prSet presAssocID="{5ACAF73A-DE9C-44E5-A880-680BEC98B959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10E1F16D-EC4F-4D99-8850-736E34DCADC9}" type="pres">
      <dgm:prSet presAssocID="{5ACAF73A-DE9C-44E5-A880-680BEC98B959}" presName="level2hierChild" presStyleCnt="0"/>
      <dgm:spPr/>
    </dgm:pt>
    <dgm:pt modelId="{E6633D18-37F4-45F7-AF26-21CB84D0CD11}" type="pres">
      <dgm:prSet presAssocID="{2BDCBAB4-8502-403A-9430-C8822B455D1D}" presName="conn2-1" presStyleLbl="parChTrans1D2" presStyleIdx="0" presStyleCnt="2"/>
      <dgm:spPr/>
      <dgm:t>
        <a:bodyPr/>
        <a:lstStyle/>
        <a:p>
          <a:endParaRPr lang="zh-TW" altLang="en-US"/>
        </a:p>
      </dgm:t>
    </dgm:pt>
    <dgm:pt modelId="{8DEC750A-F58B-466D-9D54-686CF1EE81BC}" type="pres">
      <dgm:prSet presAssocID="{2BDCBAB4-8502-403A-9430-C8822B455D1D}" presName="connTx" presStyleLbl="parChTrans1D2" presStyleIdx="0" presStyleCnt="2"/>
      <dgm:spPr/>
      <dgm:t>
        <a:bodyPr/>
        <a:lstStyle/>
        <a:p>
          <a:endParaRPr lang="zh-TW" altLang="en-US"/>
        </a:p>
      </dgm:t>
    </dgm:pt>
    <dgm:pt modelId="{230CDFF9-2F9B-437A-AD6C-A1BFB5641B8C}" type="pres">
      <dgm:prSet presAssocID="{14A7908B-1A3B-48D8-BE76-DF6D2E7250E8}" presName="root2" presStyleCnt="0"/>
      <dgm:spPr/>
    </dgm:pt>
    <dgm:pt modelId="{01D62246-286D-453A-8D9D-21741E18F5A9}" type="pres">
      <dgm:prSet presAssocID="{14A7908B-1A3B-48D8-BE76-DF6D2E7250E8}" presName="LevelTwoTextNode" presStyleLbl="node2" presStyleIdx="0" presStyleCnt="2" custScaleX="179739" custLinFactNeighborX="39939" custLinFactNeighborY="96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35A36CF6-23EB-4342-967D-38FF0ADECEED}" type="pres">
      <dgm:prSet presAssocID="{14A7908B-1A3B-48D8-BE76-DF6D2E7250E8}" presName="level3hierChild" presStyleCnt="0"/>
      <dgm:spPr/>
    </dgm:pt>
    <dgm:pt modelId="{9A6441D4-6A1E-4075-A7CC-A9A6297B9826}" type="pres">
      <dgm:prSet presAssocID="{8305C901-3B16-4C90-BEF4-BFFFCBE363EE}" presName="conn2-1" presStyleLbl="parChTrans1D3" presStyleIdx="0" presStyleCnt="2"/>
      <dgm:spPr/>
      <dgm:t>
        <a:bodyPr/>
        <a:lstStyle/>
        <a:p>
          <a:endParaRPr lang="zh-TW" altLang="en-US"/>
        </a:p>
      </dgm:t>
    </dgm:pt>
    <dgm:pt modelId="{DC987CCE-6EEF-487B-9F31-BCEC98850419}" type="pres">
      <dgm:prSet presAssocID="{8305C901-3B16-4C90-BEF4-BFFFCBE363EE}" presName="connTx" presStyleLbl="parChTrans1D3" presStyleIdx="0" presStyleCnt="2"/>
      <dgm:spPr/>
      <dgm:t>
        <a:bodyPr/>
        <a:lstStyle/>
        <a:p>
          <a:endParaRPr lang="zh-TW" altLang="en-US"/>
        </a:p>
      </dgm:t>
    </dgm:pt>
    <dgm:pt modelId="{15AB259A-E386-4484-B6FB-7787AF30B516}" type="pres">
      <dgm:prSet presAssocID="{E0E35F8F-37CD-4AC8-85F3-F5D6009C10C0}" presName="root2" presStyleCnt="0"/>
      <dgm:spPr/>
    </dgm:pt>
    <dgm:pt modelId="{DC6ABE13-CE4F-4F26-89D1-6AB19DE9B95F}" type="pres">
      <dgm:prSet presAssocID="{E0E35F8F-37CD-4AC8-85F3-F5D6009C10C0}" presName="LevelTwoTextNode" presStyleLbl="node3" presStyleIdx="0" presStyleCnt="2" custScaleX="121168" custLinFactNeighborX="43852" custLinFactNeighborY="1928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60126267-395B-4DF1-9659-CE29420F3D53}" type="pres">
      <dgm:prSet presAssocID="{E0E35F8F-37CD-4AC8-85F3-F5D6009C10C0}" presName="level3hierChild" presStyleCnt="0"/>
      <dgm:spPr/>
    </dgm:pt>
    <dgm:pt modelId="{33E4569D-8852-4F29-8E0E-C7CFAEB3ECA0}" type="pres">
      <dgm:prSet presAssocID="{2184D449-B41F-4A7E-8D4C-A62B18D36DD8}" presName="conn2-1" presStyleLbl="parChTrans1D2" presStyleIdx="1" presStyleCnt="2"/>
      <dgm:spPr/>
      <dgm:t>
        <a:bodyPr/>
        <a:lstStyle/>
        <a:p>
          <a:endParaRPr lang="zh-TW" altLang="en-US"/>
        </a:p>
      </dgm:t>
    </dgm:pt>
    <dgm:pt modelId="{D5C63FD8-A602-4B0C-B70B-62A0B67DBFB0}" type="pres">
      <dgm:prSet presAssocID="{2184D449-B41F-4A7E-8D4C-A62B18D36DD8}" presName="connTx" presStyleLbl="parChTrans1D2" presStyleIdx="1" presStyleCnt="2"/>
      <dgm:spPr/>
      <dgm:t>
        <a:bodyPr/>
        <a:lstStyle/>
        <a:p>
          <a:endParaRPr lang="zh-TW" altLang="en-US"/>
        </a:p>
      </dgm:t>
    </dgm:pt>
    <dgm:pt modelId="{88C32A20-C0F1-4916-8D24-70CAF529D491}" type="pres">
      <dgm:prSet presAssocID="{17F39713-896B-44CB-8598-17B83A8E529C}" presName="root2" presStyleCnt="0"/>
      <dgm:spPr/>
    </dgm:pt>
    <dgm:pt modelId="{578620F4-5956-49A1-82DA-D2A000893EED}" type="pres">
      <dgm:prSet presAssocID="{17F39713-896B-44CB-8598-17B83A8E529C}" presName="LevelTwoTextNode" presStyleLbl="node2" presStyleIdx="1" presStyleCnt="2" custScaleX="180653" custLinFactNeighborX="40486" custLinFactNeighborY="6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CA4D1F31-32B1-43BC-8DFE-739D359DFD3F}" type="pres">
      <dgm:prSet presAssocID="{17F39713-896B-44CB-8598-17B83A8E529C}" presName="level3hierChild" presStyleCnt="0"/>
      <dgm:spPr/>
    </dgm:pt>
    <dgm:pt modelId="{662CC0F7-9694-4809-9F23-ED2CA605CF48}" type="pres">
      <dgm:prSet presAssocID="{5FC222A4-79EA-49C3-AAAC-8B6181860E34}" presName="conn2-1" presStyleLbl="parChTrans1D3" presStyleIdx="1" presStyleCnt="2"/>
      <dgm:spPr/>
      <dgm:t>
        <a:bodyPr/>
        <a:lstStyle/>
        <a:p>
          <a:endParaRPr lang="zh-TW" altLang="en-US"/>
        </a:p>
      </dgm:t>
    </dgm:pt>
    <dgm:pt modelId="{CC3B1BFA-331C-4B8C-8FA4-3ED3DB69FF53}" type="pres">
      <dgm:prSet presAssocID="{5FC222A4-79EA-49C3-AAAC-8B6181860E34}" presName="connTx" presStyleLbl="parChTrans1D3" presStyleIdx="1" presStyleCnt="2"/>
      <dgm:spPr/>
      <dgm:t>
        <a:bodyPr/>
        <a:lstStyle/>
        <a:p>
          <a:endParaRPr lang="zh-TW" altLang="en-US"/>
        </a:p>
      </dgm:t>
    </dgm:pt>
    <dgm:pt modelId="{3AD041EF-AB70-40E2-85CE-A5689355E5E8}" type="pres">
      <dgm:prSet presAssocID="{E59E9168-B6AD-49E1-AD4F-F37BD3B31E2A}" presName="root2" presStyleCnt="0"/>
      <dgm:spPr/>
    </dgm:pt>
    <dgm:pt modelId="{673E9204-F496-4973-8B02-E8EB9E1F18C3}" type="pres">
      <dgm:prSet presAssocID="{E59E9168-B6AD-49E1-AD4F-F37BD3B31E2A}" presName="LevelTwoTextNode" presStyleLbl="node3" presStyleIdx="1" presStyleCnt="2" custScaleX="120254" custLinFactNeighborX="44333" custLinFactNeighborY="6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DC83FB0B-71F8-4D24-8C93-3909DB6526F7}" type="pres">
      <dgm:prSet presAssocID="{E59E9168-B6AD-49E1-AD4F-F37BD3B31E2A}" presName="level3hierChild" presStyleCnt="0"/>
      <dgm:spPr/>
    </dgm:pt>
  </dgm:ptLst>
  <dgm:cxnLst>
    <dgm:cxn modelId="{B89E6084-D903-45E9-B22D-0D3ADC1A5B84}" srcId="{5ACAF73A-DE9C-44E5-A880-680BEC98B959}" destId="{14A7908B-1A3B-48D8-BE76-DF6D2E7250E8}" srcOrd="0" destOrd="0" parTransId="{2BDCBAB4-8502-403A-9430-C8822B455D1D}" sibTransId="{D905F43F-E4F7-4E24-88B2-D08B8FBE7A29}"/>
    <dgm:cxn modelId="{9DAE93AF-37C4-47F9-857F-1F3040706B82}" type="presOf" srcId="{2BDCBAB4-8502-403A-9430-C8822B455D1D}" destId="{8DEC750A-F58B-466D-9D54-686CF1EE81BC}" srcOrd="1" destOrd="0" presId="urn:microsoft.com/office/officeart/2005/8/layout/hierarchy2"/>
    <dgm:cxn modelId="{C1B30952-43D8-4FAD-AA06-28A58F53F7B5}" type="presOf" srcId="{5FC222A4-79EA-49C3-AAAC-8B6181860E34}" destId="{CC3B1BFA-331C-4B8C-8FA4-3ED3DB69FF53}" srcOrd="1" destOrd="0" presId="urn:microsoft.com/office/officeart/2005/8/layout/hierarchy2"/>
    <dgm:cxn modelId="{05D52835-CC1C-4A2B-8146-0BE09CCDFB5C}" type="presOf" srcId="{5ACAF73A-DE9C-44E5-A880-680BEC98B959}" destId="{D67255E6-6445-4A0C-A49D-9D6A4988AE2E}" srcOrd="0" destOrd="0" presId="urn:microsoft.com/office/officeart/2005/8/layout/hierarchy2"/>
    <dgm:cxn modelId="{AD3BF05B-74C5-42B2-B334-EA7EAB46FD60}" type="presOf" srcId="{92022854-FE6B-47E1-98F3-58D275AC3BFA}" destId="{7D41F6C8-134B-47D1-8FC1-3F6706005C4B}" srcOrd="0" destOrd="0" presId="urn:microsoft.com/office/officeart/2005/8/layout/hierarchy2"/>
    <dgm:cxn modelId="{E6749F73-CA38-4341-B62C-31A00A726A34}" type="presOf" srcId="{14A7908B-1A3B-48D8-BE76-DF6D2E7250E8}" destId="{01D62246-286D-453A-8D9D-21741E18F5A9}" srcOrd="0" destOrd="0" presId="urn:microsoft.com/office/officeart/2005/8/layout/hierarchy2"/>
    <dgm:cxn modelId="{D2C874B6-95BA-44CB-83B6-F7C110848A64}" type="presOf" srcId="{17F39713-896B-44CB-8598-17B83A8E529C}" destId="{578620F4-5956-49A1-82DA-D2A000893EED}" srcOrd="0" destOrd="0" presId="urn:microsoft.com/office/officeart/2005/8/layout/hierarchy2"/>
    <dgm:cxn modelId="{AAAC16D9-0337-4E2E-B148-E5B5C199C675}" type="presOf" srcId="{E0E35F8F-37CD-4AC8-85F3-F5D6009C10C0}" destId="{DC6ABE13-CE4F-4F26-89D1-6AB19DE9B95F}" srcOrd="0" destOrd="0" presId="urn:microsoft.com/office/officeart/2005/8/layout/hierarchy2"/>
    <dgm:cxn modelId="{D139BD77-337F-43A4-B8E5-7346AE6E2EB8}" type="presOf" srcId="{8305C901-3B16-4C90-BEF4-BFFFCBE363EE}" destId="{9A6441D4-6A1E-4075-A7CC-A9A6297B9826}" srcOrd="0" destOrd="0" presId="urn:microsoft.com/office/officeart/2005/8/layout/hierarchy2"/>
    <dgm:cxn modelId="{B4DC72A1-E2C1-46EC-9CEC-AD4730F4B8D5}" type="presOf" srcId="{2184D449-B41F-4A7E-8D4C-A62B18D36DD8}" destId="{33E4569D-8852-4F29-8E0E-C7CFAEB3ECA0}" srcOrd="0" destOrd="0" presId="urn:microsoft.com/office/officeart/2005/8/layout/hierarchy2"/>
    <dgm:cxn modelId="{765EDFB5-DE72-4B85-B7DA-6844BA93ED08}" type="presOf" srcId="{5FC222A4-79EA-49C3-AAAC-8B6181860E34}" destId="{662CC0F7-9694-4809-9F23-ED2CA605CF48}" srcOrd="0" destOrd="0" presId="urn:microsoft.com/office/officeart/2005/8/layout/hierarchy2"/>
    <dgm:cxn modelId="{1A85BB4E-28D3-403F-A6B6-56F0E27FACA3}" type="presOf" srcId="{2BDCBAB4-8502-403A-9430-C8822B455D1D}" destId="{E6633D18-37F4-45F7-AF26-21CB84D0CD11}" srcOrd="0" destOrd="0" presId="urn:microsoft.com/office/officeart/2005/8/layout/hierarchy2"/>
    <dgm:cxn modelId="{0A149418-63FC-4456-A679-88C27284686B}" srcId="{17F39713-896B-44CB-8598-17B83A8E529C}" destId="{E59E9168-B6AD-49E1-AD4F-F37BD3B31E2A}" srcOrd="0" destOrd="0" parTransId="{5FC222A4-79EA-49C3-AAAC-8B6181860E34}" sibTransId="{12745E48-01F9-4A71-A2AE-688CC9D6818A}"/>
    <dgm:cxn modelId="{5970A20F-D79F-438D-95A1-121C5DAACD64}" type="presOf" srcId="{2184D449-B41F-4A7E-8D4C-A62B18D36DD8}" destId="{D5C63FD8-A602-4B0C-B70B-62A0B67DBFB0}" srcOrd="1" destOrd="0" presId="urn:microsoft.com/office/officeart/2005/8/layout/hierarchy2"/>
    <dgm:cxn modelId="{17C1708B-DCED-43FB-8C31-C6520938AAB5}" srcId="{5ACAF73A-DE9C-44E5-A880-680BEC98B959}" destId="{17F39713-896B-44CB-8598-17B83A8E529C}" srcOrd="1" destOrd="0" parTransId="{2184D449-B41F-4A7E-8D4C-A62B18D36DD8}" sibTransId="{BA21C69B-AEE8-469E-B7F4-F2EA9AFF68C2}"/>
    <dgm:cxn modelId="{55FACBFD-6A77-45F7-9DE8-EBE228E04B29}" type="presOf" srcId="{8305C901-3B16-4C90-BEF4-BFFFCBE363EE}" destId="{DC987CCE-6EEF-487B-9F31-BCEC98850419}" srcOrd="1" destOrd="0" presId="urn:microsoft.com/office/officeart/2005/8/layout/hierarchy2"/>
    <dgm:cxn modelId="{2DF621D3-9A41-4F1B-ADBA-BC64FAAEA4E4}" srcId="{92022854-FE6B-47E1-98F3-58D275AC3BFA}" destId="{5ACAF73A-DE9C-44E5-A880-680BEC98B959}" srcOrd="0" destOrd="0" parTransId="{9B6BB6FC-6AD8-470E-B7AF-1B69D5CDC07B}" sibTransId="{0C40124D-DE14-4138-828C-21ACA66F64E3}"/>
    <dgm:cxn modelId="{AB0024E9-ED15-4998-915B-9DA6DF07E1CC}" srcId="{14A7908B-1A3B-48D8-BE76-DF6D2E7250E8}" destId="{E0E35F8F-37CD-4AC8-85F3-F5D6009C10C0}" srcOrd="0" destOrd="0" parTransId="{8305C901-3B16-4C90-BEF4-BFFFCBE363EE}" sibTransId="{A3EDD689-E008-48C9-8CEB-80383003DB9A}"/>
    <dgm:cxn modelId="{7CCADDEC-7348-4FEB-AE5E-4EF613A0EEA0}" type="presOf" srcId="{E59E9168-B6AD-49E1-AD4F-F37BD3B31E2A}" destId="{673E9204-F496-4973-8B02-E8EB9E1F18C3}" srcOrd="0" destOrd="0" presId="urn:microsoft.com/office/officeart/2005/8/layout/hierarchy2"/>
    <dgm:cxn modelId="{BEF40C98-374A-4A3F-BDCB-411545768620}" type="presParOf" srcId="{7D41F6C8-134B-47D1-8FC1-3F6706005C4B}" destId="{D42368CC-2C3F-42B8-8D11-D18F22E2743D}" srcOrd="0" destOrd="0" presId="urn:microsoft.com/office/officeart/2005/8/layout/hierarchy2"/>
    <dgm:cxn modelId="{456F6365-1AD3-4E45-8596-7CEDFB75120F}" type="presParOf" srcId="{D42368CC-2C3F-42B8-8D11-D18F22E2743D}" destId="{D67255E6-6445-4A0C-A49D-9D6A4988AE2E}" srcOrd="0" destOrd="0" presId="urn:microsoft.com/office/officeart/2005/8/layout/hierarchy2"/>
    <dgm:cxn modelId="{0C93BBC7-5CE3-4C28-9F81-4B2BEBB0797B}" type="presParOf" srcId="{D42368CC-2C3F-42B8-8D11-D18F22E2743D}" destId="{10E1F16D-EC4F-4D99-8850-736E34DCADC9}" srcOrd="1" destOrd="0" presId="urn:microsoft.com/office/officeart/2005/8/layout/hierarchy2"/>
    <dgm:cxn modelId="{4855427E-6C96-4660-9C3A-C298B60110CE}" type="presParOf" srcId="{10E1F16D-EC4F-4D99-8850-736E34DCADC9}" destId="{E6633D18-37F4-45F7-AF26-21CB84D0CD11}" srcOrd="0" destOrd="0" presId="urn:microsoft.com/office/officeart/2005/8/layout/hierarchy2"/>
    <dgm:cxn modelId="{A8BC7F12-660B-4C8E-BFBB-8C622CB32704}" type="presParOf" srcId="{E6633D18-37F4-45F7-AF26-21CB84D0CD11}" destId="{8DEC750A-F58B-466D-9D54-686CF1EE81BC}" srcOrd="0" destOrd="0" presId="urn:microsoft.com/office/officeart/2005/8/layout/hierarchy2"/>
    <dgm:cxn modelId="{C0BC4BB4-FC91-475D-8FAD-8C3189528ACB}" type="presParOf" srcId="{10E1F16D-EC4F-4D99-8850-736E34DCADC9}" destId="{230CDFF9-2F9B-437A-AD6C-A1BFB5641B8C}" srcOrd="1" destOrd="0" presId="urn:microsoft.com/office/officeart/2005/8/layout/hierarchy2"/>
    <dgm:cxn modelId="{10C5AC91-1F9E-4854-A71C-997F92637D6F}" type="presParOf" srcId="{230CDFF9-2F9B-437A-AD6C-A1BFB5641B8C}" destId="{01D62246-286D-453A-8D9D-21741E18F5A9}" srcOrd="0" destOrd="0" presId="urn:microsoft.com/office/officeart/2005/8/layout/hierarchy2"/>
    <dgm:cxn modelId="{38F5B4A9-CA20-4971-AA1E-FC44D293CF30}" type="presParOf" srcId="{230CDFF9-2F9B-437A-AD6C-A1BFB5641B8C}" destId="{35A36CF6-23EB-4342-967D-38FF0ADECEED}" srcOrd="1" destOrd="0" presId="urn:microsoft.com/office/officeart/2005/8/layout/hierarchy2"/>
    <dgm:cxn modelId="{B6E58037-2E85-45C4-94FF-912218923C92}" type="presParOf" srcId="{35A36CF6-23EB-4342-967D-38FF0ADECEED}" destId="{9A6441D4-6A1E-4075-A7CC-A9A6297B9826}" srcOrd="0" destOrd="0" presId="urn:microsoft.com/office/officeart/2005/8/layout/hierarchy2"/>
    <dgm:cxn modelId="{1DE4FC05-D981-4F36-B2B3-3B06D09499A7}" type="presParOf" srcId="{9A6441D4-6A1E-4075-A7CC-A9A6297B9826}" destId="{DC987CCE-6EEF-487B-9F31-BCEC98850419}" srcOrd="0" destOrd="0" presId="urn:microsoft.com/office/officeart/2005/8/layout/hierarchy2"/>
    <dgm:cxn modelId="{4C2CF3FD-25AB-46AB-A496-C93438C90505}" type="presParOf" srcId="{35A36CF6-23EB-4342-967D-38FF0ADECEED}" destId="{15AB259A-E386-4484-B6FB-7787AF30B516}" srcOrd="1" destOrd="0" presId="urn:microsoft.com/office/officeart/2005/8/layout/hierarchy2"/>
    <dgm:cxn modelId="{2C1CAA05-B992-4FCF-8AFD-BD016016C0B4}" type="presParOf" srcId="{15AB259A-E386-4484-B6FB-7787AF30B516}" destId="{DC6ABE13-CE4F-4F26-89D1-6AB19DE9B95F}" srcOrd="0" destOrd="0" presId="urn:microsoft.com/office/officeart/2005/8/layout/hierarchy2"/>
    <dgm:cxn modelId="{A58F3AC2-E2DA-465C-B9D4-F52F262BAB63}" type="presParOf" srcId="{15AB259A-E386-4484-B6FB-7787AF30B516}" destId="{60126267-395B-4DF1-9659-CE29420F3D53}" srcOrd="1" destOrd="0" presId="urn:microsoft.com/office/officeart/2005/8/layout/hierarchy2"/>
    <dgm:cxn modelId="{A240333E-0282-4999-A197-13B6818C7E9A}" type="presParOf" srcId="{10E1F16D-EC4F-4D99-8850-736E34DCADC9}" destId="{33E4569D-8852-4F29-8E0E-C7CFAEB3ECA0}" srcOrd="2" destOrd="0" presId="urn:microsoft.com/office/officeart/2005/8/layout/hierarchy2"/>
    <dgm:cxn modelId="{41847CF1-7DDA-41CB-94FA-AC0B3EFB5019}" type="presParOf" srcId="{33E4569D-8852-4F29-8E0E-C7CFAEB3ECA0}" destId="{D5C63FD8-A602-4B0C-B70B-62A0B67DBFB0}" srcOrd="0" destOrd="0" presId="urn:microsoft.com/office/officeart/2005/8/layout/hierarchy2"/>
    <dgm:cxn modelId="{CF90AA6F-A6E1-4B43-A491-4FA03ED39916}" type="presParOf" srcId="{10E1F16D-EC4F-4D99-8850-736E34DCADC9}" destId="{88C32A20-C0F1-4916-8D24-70CAF529D491}" srcOrd="3" destOrd="0" presId="urn:microsoft.com/office/officeart/2005/8/layout/hierarchy2"/>
    <dgm:cxn modelId="{A0DA6F7E-3B67-463C-AEA4-CA4B5316EA09}" type="presParOf" srcId="{88C32A20-C0F1-4916-8D24-70CAF529D491}" destId="{578620F4-5956-49A1-82DA-D2A000893EED}" srcOrd="0" destOrd="0" presId="urn:microsoft.com/office/officeart/2005/8/layout/hierarchy2"/>
    <dgm:cxn modelId="{FDD19776-3B22-4A00-8510-1059C7981669}" type="presParOf" srcId="{88C32A20-C0F1-4916-8D24-70CAF529D491}" destId="{CA4D1F31-32B1-43BC-8DFE-739D359DFD3F}" srcOrd="1" destOrd="0" presId="urn:microsoft.com/office/officeart/2005/8/layout/hierarchy2"/>
    <dgm:cxn modelId="{E6A92D5D-B5CC-4F00-B036-DF908F5065C8}" type="presParOf" srcId="{CA4D1F31-32B1-43BC-8DFE-739D359DFD3F}" destId="{662CC0F7-9694-4809-9F23-ED2CA605CF48}" srcOrd="0" destOrd="0" presId="urn:microsoft.com/office/officeart/2005/8/layout/hierarchy2"/>
    <dgm:cxn modelId="{01B27EC2-7C19-462B-A851-E243F3E5B7FD}" type="presParOf" srcId="{662CC0F7-9694-4809-9F23-ED2CA605CF48}" destId="{CC3B1BFA-331C-4B8C-8FA4-3ED3DB69FF53}" srcOrd="0" destOrd="0" presId="urn:microsoft.com/office/officeart/2005/8/layout/hierarchy2"/>
    <dgm:cxn modelId="{1D6C63B0-9F31-40CB-B85D-77765F933674}" type="presParOf" srcId="{CA4D1F31-32B1-43BC-8DFE-739D359DFD3F}" destId="{3AD041EF-AB70-40E2-85CE-A5689355E5E8}" srcOrd="1" destOrd="0" presId="urn:microsoft.com/office/officeart/2005/8/layout/hierarchy2"/>
    <dgm:cxn modelId="{9834829D-A5D5-410E-9C72-7A43D93B3BE2}" type="presParOf" srcId="{3AD041EF-AB70-40E2-85CE-A5689355E5E8}" destId="{673E9204-F496-4973-8B02-E8EB9E1F18C3}" srcOrd="0" destOrd="0" presId="urn:microsoft.com/office/officeart/2005/8/layout/hierarchy2"/>
    <dgm:cxn modelId="{67CD4BE7-7783-4B30-8E01-DEF97AB385D6}" type="presParOf" srcId="{3AD041EF-AB70-40E2-85CE-A5689355E5E8}" destId="{DC83FB0B-71F8-4D24-8C93-3909DB6526F7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2022854-FE6B-47E1-98F3-58D275AC3BFA}" type="doc">
      <dgm:prSet loTypeId="urn:microsoft.com/office/officeart/2005/8/layout/hierarchy2" loCatId="hierarchy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zh-TW" altLang="en-US"/>
        </a:p>
      </dgm:t>
    </dgm:pt>
    <dgm:pt modelId="{5ACAF73A-DE9C-44E5-A880-680BEC98B959}">
      <dgm:prSet phldrT="[文字]" custT="1"/>
      <dgm:spPr>
        <a:solidFill>
          <a:srgbClr val="00B050"/>
        </a:solidFill>
      </dgm:spPr>
      <dgm:t>
        <a:bodyPr/>
        <a:lstStyle/>
        <a:p>
          <a:r>
            <a:rPr lang="zh-TW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結束日</a:t>
          </a:r>
        </a:p>
      </dgm:t>
    </dgm:pt>
    <dgm:pt modelId="{9B6BB6FC-6AD8-470E-B7AF-1B69D5CDC07B}" type="parTrans" cxnId="{2DF621D3-9A41-4F1B-ADBA-BC64FAAEA4E4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C40124D-DE14-4138-828C-21ACA66F64E3}" type="sibTrans" cxnId="{2DF621D3-9A41-4F1B-ADBA-BC64FAAEA4E4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4A7908B-1A3B-48D8-BE76-DF6D2E7250E8}">
      <dgm:prSet phldrT="[文字]"/>
      <dgm:spPr/>
      <dgm:t>
        <a:bodyPr/>
        <a:lstStyle/>
        <a:p>
          <a:r>
            <a:rPr lang="en-US" altLang="zh-TW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[Day N </a:t>
          </a:r>
          <a:r>
            <a:rPr lang="en-US" altLang="zh-TW" b="1" dirty="0" err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Tmin</a:t>
          </a:r>
          <a:r>
            <a:rPr lang="en-US" altLang="zh-TW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]  &gt; PR20</a:t>
          </a:r>
          <a:endParaRPr lang="zh-TW" altLang="en-US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BDCBAB4-8502-403A-9430-C8822B455D1D}" type="parTrans" cxnId="{B89E6084-D903-45E9-B22D-0D3ADC1A5B84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905F43F-E4F7-4E24-88B2-D08B8FBE7A29}" type="sibTrans" cxnId="{B89E6084-D903-45E9-B22D-0D3ADC1A5B84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7F39713-896B-44CB-8598-17B83A8E529C}">
      <dgm:prSet phldrT="[文字]"/>
      <dgm:spPr/>
      <dgm:t>
        <a:bodyPr/>
        <a:lstStyle/>
        <a:p>
          <a:r>
            <a:rPr lang="en-US" altLang="zh-TW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[Day N]-[Day N+1] &gt; PR90</a:t>
          </a:r>
          <a:endParaRPr lang="zh-TW" altLang="en-US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A21C69B-AEE8-469E-B7F4-F2EA9AFF68C2}" type="sibTrans" cxnId="{17C1708B-DCED-43FB-8C31-C6520938AAB5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184D449-B41F-4A7E-8D4C-A62B18D36DD8}" type="parTrans" cxnId="{17C1708B-DCED-43FB-8C31-C6520938AAB5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0E35F8F-37CD-4AC8-85F3-F5D6009C10C0}">
      <dgm:prSet phldrT="[文字]"/>
      <dgm:spPr/>
      <dgm:t>
        <a:bodyPr/>
        <a:lstStyle/>
        <a:p>
          <a:r>
            <a:rPr lang="zh-TW" altLang="en-US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高於</a:t>
          </a:r>
          <a:r>
            <a:rPr lang="zh-TW" altLang="en-US" b="1" u="sng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低溫</a:t>
          </a:r>
          <a:r>
            <a:rPr lang="zh-TW" altLang="en-US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標準</a:t>
          </a:r>
        </a:p>
      </dgm:t>
    </dgm:pt>
    <dgm:pt modelId="{8305C901-3B16-4C90-BEF4-BFFFCBE363EE}" type="parTrans" cxnId="{AB0024E9-ED15-4998-915B-9DA6DF07E1CC}">
      <dgm:prSet/>
      <dgm:spPr/>
      <dgm:t>
        <a:bodyPr/>
        <a:lstStyle/>
        <a:p>
          <a:endParaRPr lang="zh-TW" altLang="en-US"/>
        </a:p>
      </dgm:t>
    </dgm:pt>
    <dgm:pt modelId="{A3EDD689-E008-48C9-8CEB-80383003DB9A}" type="sibTrans" cxnId="{AB0024E9-ED15-4998-915B-9DA6DF07E1CC}">
      <dgm:prSet/>
      <dgm:spPr/>
      <dgm:t>
        <a:bodyPr/>
        <a:lstStyle/>
        <a:p>
          <a:endParaRPr lang="zh-TW" altLang="en-US"/>
        </a:p>
      </dgm:t>
    </dgm:pt>
    <dgm:pt modelId="{E59E9168-B6AD-49E1-AD4F-F37BD3B31E2A}">
      <dgm:prSet phldrT="[文字]"/>
      <dgm:spPr/>
      <dgm:t>
        <a:bodyPr/>
        <a:lstStyle/>
        <a:p>
          <a:r>
            <a:rPr lang="zh-TW" altLang="en-US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達</a:t>
          </a:r>
          <a:r>
            <a:rPr lang="en-US" altLang="zh-TW" b="1" u="sng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24hr</a:t>
          </a:r>
          <a:r>
            <a:rPr lang="zh-TW" altLang="en-US" b="1" u="sng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升溫</a:t>
          </a:r>
          <a:r>
            <a:rPr lang="zh-TW" altLang="en-US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標準</a:t>
          </a:r>
        </a:p>
      </dgm:t>
    </dgm:pt>
    <dgm:pt modelId="{5FC222A4-79EA-49C3-AAAC-8B6181860E34}" type="parTrans" cxnId="{0A149418-63FC-4456-A679-88C27284686B}">
      <dgm:prSet/>
      <dgm:spPr/>
      <dgm:t>
        <a:bodyPr/>
        <a:lstStyle/>
        <a:p>
          <a:endParaRPr lang="zh-TW" altLang="en-US"/>
        </a:p>
      </dgm:t>
    </dgm:pt>
    <dgm:pt modelId="{12745E48-01F9-4A71-A2AE-688CC9D6818A}" type="sibTrans" cxnId="{0A149418-63FC-4456-A679-88C27284686B}">
      <dgm:prSet/>
      <dgm:spPr/>
      <dgm:t>
        <a:bodyPr/>
        <a:lstStyle/>
        <a:p>
          <a:endParaRPr lang="zh-TW" altLang="en-US"/>
        </a:p>
      </dgm:t>
    </dgm:pt>
    <dgm:pt modelId="{7D41F6C8-134B-47D1-8FC1-3F6706005C4B}" type="pres">
      <dgm:prSet presAssocID="{92022854-FE6B-47E1-98F3-58D275AC3BFA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D42368CC-2C3F-42B8-8D11-D18F22E2743D}" type="pres">
      <dgm:prSet presAssocID="{5ACAF73A-DE9C-44E5-A880-680BEC98B959}" presName="root1" presStyleCnt="0"/>
      <dgm:spPr/>
    </dgm:pt>
    <dgm:pt modelId="{D67255E6-6445-4A0C-A49D-9D6A4988AE2E}" type="pres">
      <dgm:prSet presAssocID="{5ACAF73A-DE9C-44E5-A880-680BEC98B959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10E1F16D-EC4F-4D99-8850-736E34DCADC9}" type="pres">
      <dgm:prSet presAssocID="{5ACAF73A-DE9C-44E5-A880-680BEC98B959}" presName="level2hierChild" presStyleCnt="0"/>
      <dgm:spPr/>
    </dgm:pt>
    <dgm:pt modelId="{E6633D18-37F4-45F7-AF26-21CB84D0CD11}" type="pres">
      <dgm:prSet presAssocID="{2BDCBAB4-8502-403A-9430-C8822B455D1D}" presName="conn2-1" presStyleLbl="parChTrans1D2" presStyleIdx="0" presStyleCnt="2"/>
      <dgm:spPr/>
      <dgm:t>
        <a:bodyPr/>
        <a:lstStyle/>
        <a:p>
          <a:endParaRPr lang="zh-TW" altLang="en-US"/>
        </a:p>
      </dgm:t>
    </dgm:pt>
    <dgm:pt modelId="{8DEC750A-F58B-466D-9D54-686CF1EE81BC}" type="pres">
      <dgm:prSet presAssocID="{2BDCBAB4-8502-403A-9430-C8822B455D1D}" presName="connTx" presStyleLbl="parChTrans1D2" presStyleIdx="0" presStyleCnt="2"/>
      <dgm:spPr/>
      <dgm:t>
        <a:bodyPr/>
        <a:lstStyle/>
        <a:p>
          <a:endParaRPr lang="zh-TW" altLang="en-US"/>
        </a:p>
      </dgm:t>
    </dgm:pt>
    <dgm:pt modelId="{230CDFF9-2F9B-437A-AD6C-A1BFB5641B8C}" type="pres">
      <dgm:prSet presAssocID="{14A7908B-1A3B-48D8-BE76-DF6D2E7250E8}" presName="root2" presStyleCnt="0"/>
      <dgm:spPr/>
    </dgm:pt>
    <dgm:pt modelId="{01D62246-286D-453A-8D9D-21741E18F5A9}" type="pres">
      <dgm:prSet presAssocID="{14A7908B-1A3B-48D8-BE76-DF6D2E7250E8}" presName="LevelTwoTextNode" presStyleLbl="node2" presStyleIdx="0" presStyleCnt="2" custScaleX="181666" custLinFactNeighborX="39939" custLinFactNeighborY="96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35A36CF6-23EB-4342-967D-38FF0ADECEED}" type="pres">
      <dgm:prSet presAssocID="{14A7908B-1A3B-48D8-BE76-DF6D2E7250E8}" presName="level3hierChild" presStyleCnt="0"/>
      <dgm:spPr/>
    </dgm:pt>
    <dgm:pt modelId="{9A6441D4-6A1E-4075-A7CC-A9A6297B9826}" type="pres">
      <dgm:prSet presAssocID="{8305C901-3B16-4C90-BEF4-BFFFCBE363EE}" presName="conn2-1" presStyleLbl="parChTrans1D3" presStyleIdx="0" presStyleCnt="2"/>
      <dgm:spPr/>
      <dgm:t>
        <a:bodyPr/>
        <a:lstStyle/>
        <a:p>
          <a:endParaRPr lang="zh-TW" altLang="en-US"/>
        </a:p>
      </dgm:t>
    </dgm:pt>
    <dgm:pt modelId="{DC987CCE-6EEF-487B-9F31-BCEC98850419}" type="pres">
      <dgm:prSet presAssocID="{8305C901-3B16-4C90-BEF4-BFFFCBE363EE}" presName="connTx" presStyleLbl="parChTrans1D3" presStyleIdx="0" presStyleCnt="2"/>
      <dgm:spPr/>
      <dgm:t>
        <a:bodyPr/>
        <a:lstStyle/>
        <a:p>
          <a:endParaRPr lang="zh-TW" altLang="en-US"/>
        </a:p>
      </dgm:t>
    </dgm:pt>
    <dgm:pt modelId="{15AB259A-E386-4484-B6FB-7787AF30B516}" type="pres">
      <dgm:prSet presAssocID="{E0E35F8F-37CD-4AC8-85F3-F5D6009C10C0}" presName="root2" presStyleCnt="0"/>
      <dgm:spPr/>
    </dgm:pt>
    <dgm:pt modelId="{DC6ABE13-CE4F-4F26-89D1-6AB19DE9B95F}" type="pres">
      <dgm:prSet presAssocID="{E0E35F8F-37CD-4AC8-85F3-F5D6009C10C0}" presName="LevelTwoTextNode" presStyleLbl="node3" presStyleIdx="0" presStyleCnt="2" custScaleX="121168" custLinFactNeighborX="43852" custLinFactNeighborY="1928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60126267-395B-4DF1-9659-CE29420F3D53}" type="pres">
      <dgm:prSet presAssocID="{E0E35F8F-37CD-4AC8-85F3-F5D6009C10C0}" presName="level3hierChild" presStyleCnt="0"/>
      <dgm:spPr/>
    </dgm:pt>
    <dgm:pt modelId="{33E4569D-8852-4F29-8E0E-C7CFAEB3ECA0}" type="pres">
      <dgm:prSet presAssocID="{2184D449-B41F-4A7E-8D4C-A62B18D36DD8}" presName="conn2-1" presStyleLbl="parChTrans1D2" presStyleIdx="1" presStyleCnt="2"/>
      <dgm:spPr/>
      <dgm:t>
        <a:bodyPr/>
        <a:lstStyle/>
        <a:p>
          <a:endParaRPr lang="zh-TW" altLang="en-US"/>
        </a:p>
      </dgm:t>
    </dgm:pt>
    <dgm:pt modelId="{D5C63FD8-A602-4B0C-B70B-62A0B67DBFB0}" type="pres">
      <dgm:prSet presAssocID="{2184D449-B41F-4A7E-8D4C-A62B18D36DD8}" presName="connTx" presStyleLbl="parChTrans1D2" presStyleIdx="1" presStyleCnt="2"/>
      <dgm:spPr/>
      <dgm:t>
        <a:bodyPr/>
        <a:lstStyle/>
        <a:p>
          <a:endParaRPr lang="zh-TW" altLang="en-US"/>
        </a:p>
      </dgm:t>
    </dgm:pt>
    <dgm:pt modelId="{88C32A20-C0F1-4916-8D24-70CAF529D491}" type="pres">
      <dgm:prSet presAssocID="{17F39713-896B-44CB-8598-17B83A8E529C}" presName="root2" presStyleCnt="0"/>
      <dgm:spPr/>
    </dgm:pt>
    <dgm:pt modelId="{578620F4-5956-49A1-82DA-D2A000893EED}" type="pres">
      <dgm:prSet presAssocID="{17F39713-896B-44CB-8598-17B83A8E529C}" presName="LevelTwoTextNode" presStyleLbl="node2" presStyleIdx="1" presStyleCnt="2" custScaleX="180653" custLinFactNeighborX="40486" custLinFactNeighborY="6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CA4D1F31-32B1-43BC-8DFE-739D359DFD3F}" type="pres">
      <dgm:prSet presAssocID="{17F39713-896B-44CB-8598-17B83A8E529C}" presName="level3hierChild" presStyleCnt="0"/>
      <dgm:spPr/>
    </dgm:pt>
    <dgm:pt modelId="{662CC0F7-9694-4809-9F23-ED2CA605CF48}" type="pres">
      <dgm:prSet presAssocID="{5FC222A4-79EA-49C3-AAAC-8B6181860E34}" presName="conn2-1" presStyleLbl="parChTrans1D3" presStyleIdx="1" presStyleCnt="2"/>
      <dgm:spPr/>
      <dgm:t>
        <a:bodyPr/>
        <a:lstStyle/>
        <a:p>
          <a:endParaRPr lang="zh-TW" altLang="en-US"/>
        </a:p>
      </dgm:t>
    </dgm:pt>
    <dgm:pt modelId="{CC3B1BFA-331C-4B8C-8FA4-3ED3DB69FF53}" type="pres">
      <dgm:prSet presAssocID="{5FC222A4-79EA-49C3-AAAC-8B6181860E34}" presName="connTx" presStyleLbl="parChTrans1D3" presStyleIdx="1" presStyleCnt="2"/>
      <dgm:spPr/>
      <dgm:t>
        <a:bodyPr/>
        <a:lstStyle/>
        <a:p>
          <a:endParaRPr lang="zh-TW" altLang="en-US"/>
        </a:p>
      </dgm:t>
    </dgm:pt>
    <dgm:pt modelId="{3AD041EF-AB70-40E2-85CE-A5689355E5E8}" type="pres">
      <dgm:prSet presAssocID="{E59E9168-B6AD-49E1-AD4F-F37BD3B31E2A}" presName="root2" presStyleCnt="0"/>
      <dgm:spPr/>
    </dgm:pt>
    <dgm:pt modelId="{673E9204-F496-4973-8B02-E8EB9E1F18C3}" type="pres">
      <dgm:prSet presAssocID="{E59E9168-B6AD-49E1-AD4F-F37BD3B31E2A}" presName="LevelTwoTextNode" presStyleLbl="node3" presStyleIdx="1" presStyleCnt="2" custScaleX="120254" custLinFactNeighborX="44333" custLinFactNeighborY="6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DC83FB0B-71F8-4D24-8C93-3909DB6526F7}" type="pres">
      <dgm:prSet presAssocID="{E59E9168-B6AD-49E1-AD4F-F37BD3B31E2A}" presName="level3hierChild" presStyleCnt="0"/>
      <dgm:spPr/>
    </dgm:pt>
  </dgm:ptLst>
  <dgm:cxnLst>
    <dgm:cxn modelId="{4B1191B2-7442-487E-8F62-323D15F46A14}" type="presOf" srcId="{E59E9168-B6AD-49E1-AD4F-F37BD3B31E2A}" destId="{673E9204-F496-4973-8B02-E8EB9E1F18C3}" srcOrd="0" destOrd="0" presId="urn:microsoft.com/office/officeart/2005/8/layout/hierarchy2"/>
    <dgm:cxn modelId="{ADE76CF8-6318-4EDB-9143-9370A9F77DA3}" type="presOf" srcId="{92022854-FE6B-47E1-98F3-58D275AC3BFA}" destId="{7D41F6C8-134B-47D1-8FC1-3F6706005C4B}" srcOrd="0" destOrd="0" presId="urn:microsoft.com/office/officeart/2005/8/layout/hierarchy2"/>
    <dgm:cxn modelId="{B89E6084-D903-45E9-B22D-0D3ADC1A5B84}" srcId="{5ACAF73A-DE9C-44E5-A880-680BEC98B959}" destId="{14A7908B-1A3B-48D8-BE76-DF6D2E7250E8}" srcOrd="0" destOrd="0" parTransId="{2BDCBAB4-8502-403A-9430-C8822B455D1D}" sibTransId="{D905F43F-E4F7-4E24-88B2-D08B8FBE7A29}"/>
    <dgm:cxn modelId="{48362D17-A569-41C4-97CF-A004AD16C86E}" type="presOf" srcId="{5FC222A4-79EA-49C3-AAAC-8B6181860E34}" destId="{662CC0F7-9694-4809-9F23-ED2CA605CF48}" srcOrd="0" destOrd="0" presId="urn:microsoft.com/office/officeart/2005/8/layout/hierarchy2"/>
    <dgm:cxn modelId="{27CDC037-AE01-4F58-83FF-F6692852BC5F}" type="presOf" srcId="{2BDCBAB4-8502-403A-9430-C8822B455D1D}" destId="{8DEC750A-F58B-466D-9D54-686CF1EE81BC}" srcOrd="1" destOrd="0" presId="urn:microsoft.com/office/officeart/2005/8/layout/hierarchy2"/>
    <dgm:cxn modelId="{86899B70-C868-447E-B622-EEB719431930}" type="presOf" srcId="{8305C901-3B16-4C90-BEF4-BFFFCBE363EE}" destId="{9A6441D4-6A1E-4075-A7CC-A9A6297B9826}" srcOrd="0" destOrd="0" presId="urn:microsoft.com/office/officeart/2005/8/layout/hierarchy2"/>
    <dgm:cxn modelId="{6D0DB3C9-FF51-458C-A25D-42244F1C87AA}" type="presOf" srcId="{5FC222A4-79EA-49C3-AAAC-8B6181860E34}" destId="{CC3B1BFA-331C-4B8C-8FA4-3ED3DB69FF53}" srcOrd="1" destOrd="0" presId="urn:microsoft.com/office/officeart/2005/8/layout/hierarchy2"/>
    <dgm:cxn modelId="{3A9C7606-F760-47B5-9F50-E7063A64FB39}" type="presOf" srcId="{2184D449-B41F-4A7E-8D4C-A62B18D36DD8}" destId="{D5C63FD8-A602-4B0C-B70B-62A0B67DBFB0}" srcOrd="1" destOrd="0" presId="urn:microsoft.com/office/officeart/2005/8/layout/hierarchy2"/>
    <dgm:cxn modelId="{A8A6A628-C05E-47D4-9F6D-9D49A0255489}" type="presOf" srcId="{14A7908B-1A3B-48D8-BE76-DF6D2E7250E8}" destId="{01D62246-286D-453A-8D9D-21741E18F5A9}" srcOrd="0" destOrd="0" presId="urn:microsoft.com/office/officeart/2005/8/layout/hierarchy2"/>
    <dgm:cxn modelId="{360D4643-C845-4E3F-AFEF-FA8836F6241A}" type="presOf" srcId="{17F39713-896B-44CB-8598-17B83A8E529C}" destId="{578620F4-5956-49A1-82DA-D2A000893EED}" srcOrd="0" destOrd="0" presId="urn:microsoft.com/office/officeart/2005/8/layout/hierarchy2"/>
    <dgm:cxn modelId="{F8308DF8-08F8-46D2-9B8D-58681AAAE019}" type="presOf" srcId="{5ACAF73A-DE9C-44E5-A880-680BEC98B959}" destId="{D67255E6-6445-4A0C-A49D-9D6A4988AE2E}" srcOrd="0" destOrd="0" presId="urn:microsoft.com/office/officeart/2005/8/layout/hierarchy2"/>
    <dgm:cxn modelId="{349E696C-4973-458E-AFB9-1575D69BE84E}" type="presOf" srcId="{2184D449-B41F-4A7E-8D4C-A62B18D36DD8}" destId="{33E4569D-8852-4F29-8E0E-C7CFAEB3ECA0}" srcOrd="0" destOrd="0" presId="urn:microsoft.com/office/officeart/2005/8/layout/hierarchy2"/>
    <dgm:cxn modelId="{0A149418-63FC-4456-A679-88C27284686B}" srcId="{17F39713-896B-44CB-8598-17B83A8E529C}" destId="{E59E9168-B6AD-49E1-AD4F-F37BD3B31E2A}" srcOrd="0" destOrd="0" parTransId="{5FC222A4-79EA-49C3-AAAC-8B6181860E34}" sibTransId="{12745E48-01F9-4A71-A2AE-688CC9D6818A}"/>
    <dgm:cxn modelId="{17C1708B-DCED-43FB-8C31-C6520938AAB5}" srcId="{5ACAF73A-DE9C-44E5-A880-680BEC98B959}" destId="{17F39713-896B-44CB-8598-17B83A8E529C}" srcOrd="1" destOrd="0" parTransId="{2184D449-B41F-4A7E-8D4C-A62B18D36DD8}" sibTransId="{BA21C69B-AEE8-469E-B7F4-F2EA9AFF68C2}"/>
    <dgm:cxn modelId="{34FC8812-C284-41C7-8FF3-47B7E566C307}" type="presOf" srcId="{E0E35F8F-37CD-4AC8-85F3-F5D6009C10C0}" destId="{DC6ABE13-CE4F-4F26-89D1-6AB19DE9B95F}" srcOrd="0" destOrd="0" presId="urn:microsoft.com/office/officeart/2005/8/layout/hierarchy2"/>
    <dgm:cxn modelId="{2DF621D3-9A41-4F1B-ADBA-BC64FAAEA4E4}" srcId="{92022854-FE6B-47E1-98F3-58D275AC3BFA}" destId="{5ACAF73A-DE9C-44E5-A880-680BEC98B959}" srcOrd="0" destOrd="0" parTransId="{9B6BB6FC-6AD8-470E-B7AF-1B69D5CDC07B}" sibTransId="{0C40124D-DE14-4138-828C-21ACA66F64E3}"/>
    <dgm:cxn modelId="{7A37C03D-20B3-4875-9D33-D43666429D30}" type="presOf" srcId="{2BDCBAB4-8502-403A-9430-C8822B455D1D}" destId="{E6633D18-37F4-45F7-AF26-21CB84D0CD11}" srcOrd="0" destOrd="0" presId="urn:microsoft.com/office/officeart/2005/8/layout/hierarchy2"/>
    <dgm:cxn modelId="{AB0024E9-ED15-4998-915B-9DA6DF07E1CC}" srcId="{14A7908B-1A3B-48D8-BE76-DF6D2E7250E8}" destId="{E0E35F8F-37CD-4AC8-85F3-F5D6009C10C0}" srcOrd="0" destOrd="0" parTransId="{8305C901-3B16-4C90-BEF4-BFFFCBE363EE}" sibTransId="{A3EDD689-E008-48C9-8CEB-80383003DB9A}"/>
    <dgm:cxn modelId="{419D1DA2-3B10-4283-88DA-36CBC1AC4BF8}" type="presOf" srcId="{8305C901-3B16-4C90-BEF4-BFFFCBE363EE}" destId="{DC987CCE-6EEF-487B-9F31-BCEC98850419}" srcOrd="1" destOrd="0" presId="urn:microsoft.com/office/officeart/2005/8/layout/hierarchy2"/>
    <dgm:cxn modelId="{CA54358A-3950-4F70-9577-1A09C54EDC17}" type="presParOf" srcId="{7D41F6C8-134B-47D1-8FC1-3F6706005C4B}" destId="{D42368CC-2C3F-42B8-8D11-D18F22E2743D}" srcOrd="0" destOrd="0" presId="urn:microsoft.com/office/officeart/2005/8/layout/hierarchy2"/>
    <dgm:cxn modelId="{6058D9B1-AD23-4F5B-B792-3AA2F93D1060}" type="presParOf" srcId="{D42368CC-2C3F-42B8-8D11-D18F22E2743D}" destId="{D67255E6-6445-4A0C-A49D-9D6A4988AE2E}" srcOrd="0" destOrd="0" presId="urn:microsoft.com/office/officeart/2005/8/layout/hierarchy2"/>
    <dgm:cxn modelId="{2DDA5F6B-FA18-4D5D-A3BA-126369BAFD03}" type="presParOf" srcId="{D42368CC-2C3F-42B8-8D11-D18F22E2743D}" destId="{10E1F16D-EC4F-4D99-8850-736E34DCADC9}" srcOrd="1" destOrd="0" presId="urn:microsoft.com/office/officeart/2005/8/layout/hierarchy2"/>
    <dgm:cxn modelId="{ECF50484-477A-411A-A19A-A43BBC2C592D}" type="presParOf" srcId="{10E1F16D-EC4F-4D99-8850-736E34DCADC9}" destId="{E6633D18-37F4-45F7-AF26-21CB84D0CD11}" srcOrd="0" destOrd="0" presId="urn:microsoft.com/office/officeart/2005/8/layout/hierarchy2"/>
    <dgm:cxn modelId="{E721A5F9-63E7-4D70-8D08-38DAAB1EC3B2}" type="presParOf" srcId="{E6633D18-37F4-45F7-AF26-21CB84D0CD11}" destId="{8DEC750A-F58B-466D-9D54-686CF1EE81BC}" srcOrd="0" destOrd="0" presId="urn:microsoft.com/office/officeart/2005/8/layout/hierarchy2"/>
    <dgm:cxn modelId="{B1082E9B-E1FB-4685-9DE5-1C0001C73823}" type="presParOf" srcId="{10E1F16D-EC4F-4D99-8850-736E34DCADC9}" destId="{230CDFF9-2F9B-437A-AD6C-A1BFB5641B8C}" srcOrd="1" destOrd="0" presId="urn:microsoft.com/office/officeart/2005/8/layout/hierarchy2"/>
    <dgm:cxn modelId="{06BC3FDA-FCA6-4486-A121-00028E80C980}" type="presParOf" srcId="{230CDFF9-2F9B-437A-AD6C-A1BFB5641B8C}" destId="{01D62246-286D-453A-8D9D-21741E18F5A9}" srcOrd="0" destOrd="0" presId="urn:microsoft.com/office/officeart/2005/8/layout/hierarchy2"/>
    <dgm:cxn modelId="{C4160EDD-D75C-428E-A6CA-49C63275CC46}" type="presParOf" srcId="{230CDFF9-2F9B-437A-AD6C-A1BFB5641B8C}" destId="{35A36CF6-23EB-4342-967D-38FF0ADECEED}" srcOrd="1" destOrd="0" presId="urn:microsoft.com/office/officeart/2005/8/layout/hierarchy2"/>
    <dgm:cxn modelId="{2969E9B3-03AB-406D-9DE5-BDD45F7642D8}" type="presParOf" srcId="{35A36CF6-23EB-4342-967D-38FF0ADECEED}" destId="{9A6441D4-6A1E-4075-A7CC-A9A6297B9826}" srcOrd="0" destOrd="0" presId="urn:microsoft.com/office/officeart/2005/8/layout/hierarchy2"/>
    <dgm:cxn modelId="{D995E61E-801F-4C80-998A-350D5711FA1F}" type="presParOf" srcId="{9A6441D4-6A1E-4075-A7CC-A9A6297B9826}" destId="{DC987CCE-6EEF-487B-9F31-BCEC98850419}" srcOrd="0" destOrd="0" presId="urn:microsoft.com/office/officeart/2005/8/layout/hierarchy2"/>
    <dgm:cxn modelId="{0D9643CC-8D23-4BFA-928E-510E5FB55347}" type="presParOf" srcId="{35A36CF6-23EB-4342-967D-38FF0ADECEED}" destId="{15AB259A-E386-4484-B6FB-7787AF30B516}" srcOrd="1" destOrd="0" presId="urn:microsoft.com/office/officeart/2005/8/layout/hierarchy2"/>
    <dgm:cxn modelId="{5B2C118C-528D-45D5-96C4-E7A981544B4F}" type="presParOf" srcId="{15AB259A-E386-4484-B6FB-7787AF30B516}" destId="{DC6ABE13-CE4F-4F26-89D1-6AB19DE9B95F}" srcOrd="0" destOrd="0" presId="urn:microsoft.com/office/officeart/2005/8/layout/hierarchy2"/>
    <dgm:cxn modelId="{2ECB5990-DCD2-4ABE-BE04-11697AC5EE33}" type="presParOf" srcId="{15AB259A-E386-4484-B6FB-7787AF30B516}" destId="{60126267-395B-4DF1-9659-CE29420F3D53}" srcOrd="1" destOrd="0" presId="urn:microsoft.com/office/officeart/2005/8/layout/hierarchy2"/>
    <dgm:cxn modelId="{09809E3A-7FF9-49C5-AF04-C8E521DD17CB}" type="presParOf" srcId="{10E1F16D-EC4F-4D99-8850-736E34DCADC9}" destId="{33E4569D-8852-4F29-8E0E-C7CFAEB3ECA0}" srcOrd="2" destOrd="0" presId="urn:microsoft.com/office/officeart/2005/8/layout/hierarchy2"/>
    <dgm:cxn modelId="{5D31D5C0-59B4-4C8F-8B9E-6A0F80CCCABA}" type="presParOf" srcId="{33E4569D-8852-4F29-8E0E-C7CFAEB3ECA0}" destId="{D5C63FD8-A602-4B0C-B70B-62A0B67DBFB0}" srcOrd="0" destOrd="0" presId="urn:microsoft.com/office/officeart/2005/8/layout/hierarchy2"/>
    <dgm:cxn modelId="{2E029C06-631F-4D5D-ABBA-622959488804}" type="presParOf" srcId="{10E1F16D-EC4F-4D99-8850-736E34DCADC9}" destId="{88C32A20-C0F1-4916-8D24-70CAF529D491}" srcOrd="3" destOrd="0" presId="urn:microsoft.com/office/officeart/2005/8/layout/hierarchy2"/>
    <dgm:cxn modelId="{643E1A06-EB6B-4294-9515-B18F4C8632DA}" type="presParOf" srcId="{88C32A20-C0F1-4916-8D24-70CAF529D491}" destId="{578620F4-5956-49A1-82DA-D2A000893EED}" srcOrd="0" destOrd="0" presId="urn:microsoft.com/office/officeart/2005/8/layout/hierarchy2"/>
    <dgm:cxn modelId="{E15EF0F1-7374-4585-A765-491BC68146CC}" type="presParOf" srcId="{88C32A20-C0F1-4916-8D24-70CAF529D491}" destId="{CA4D1F31-32B1-43BC-8DFE-739D359DFD3F}" srcOrd="1" destOrd="0" presId="urn:microsoft.com/office/officeart/2005/8/layout/hierarchy2"/>
    <dgm:cxn modelId="{7E14BC4C-DA19-4AB3-9D50-E6BB483BD6C7}" type="presParOf" srcId="{CA4D1F31-32B1-43BC-8DFE-739D359DFD3F}" destId="{662CC0F7-9694-4809-9F23-ED2CA605CF48}" srcOrd="0" destOrd="0" presId="urn:microsoft.com/office/officeart/2005/8/layout/hierarchy2"/>
    <dgm:cxn modelId="{4DF7503D-95D5-4ABA-8BBE-C420376E56DB}" type="presParOf" srcId="{662CC0F7-9694-4809-9F23-ED2CA605CF48}" destId="{CC3B1BFA-331C-4B8C-8FA4-3ED3DB69FF53}" srcOrd="0" destOrd="0" presId="urn:microsoft.com/office/officeart/2005/8/layout/hierarchy2"/>
    <dgm:cxn modelId="{F2C76953-7E57-4144-A18D-8B3805FAC94D}" type="presParOf" srcId="{CA4D1F31-32B1-43BC-8DFE-739D359DFD3F}" destId="{3AD041EF-AB70-40E2-85CE-A5689355E5E8}" srcOrd="1" destOrd="0" presId="urn:microsoft.com/office/officeart/2005/8/layout/hierarchy2"/>
    <dgm:cxn modelId="{8D6B6180-98C9-4E0E-9EC6-46C1EEBE3533}" type="presParOf" srcId="{3AD041EF-AB70-40E2-85CE-A5689355E5E8}" destId="{673E9204-F496-4973-8B02-E8EB9E1F18C3}" srcOrd="0" destOrd="0" presId="urn:microsoft.com/office/officeart/2005/8/layout/hierarchy2"/>
    <dgm:cxn modelId="{A6CD65C5-2D05-4B7B-92D5-F514F58BB4EF}" type="presParOf" srcId="{3AD041EF-AB70-40E2-85CE-A5689355E5E8}" destId="{DC83FB0B-71F8-4D24-8C93-3909DB6526F7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24B6AC-9D67-4DE0-BA1B-BE72635AB785}">
      <dsp:nvSpPr>
        <dsp:cNvPr id="0" name=""/>
        <dsp:cNvSpPr/>
      </dsp:nvSpPr>
      <dsp:spPr>
        <a:xfrm>
          <a:off x="3348" y="129220"/>
          <a:ext cx="1000685" cy="6004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Day -1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0933" y="146805"/>
        <a:ext cx="965515" cy="565241"/>
      </dsp:txXfrm>
    </dsp:sp>
    <dsp:sp modelId="{CEA00EF4-7094-480D-A8CF-473AA83DAD84}">
      <dsp:nvSpPr>
        <dsp:cNvPr id="0" name=""/>
        <dsp:cNvSpPr/>
      </dsp:nvSpPr>
      <dsp:spPr>
        <a:xfrm>
          <a:off x="1104102" y="305340"/>
          <a:ext cx="212145" cy="24817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7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104102" y="354974"/>
        <a:ext cx="148502" cy="148902"/>
      </dsp:txXfrm>
    </dsp:sp>
    <dsp:sp modelId="{AA46F971-5E42-4DB6-A3FF-312621D4B5F2}">
      <dsp:nvSpPr>
        <dsp:cNvPr id="0" name=""/>
        <dsp:cNvSpPr/>
      </dsp:nvSpPr>
      <dsp:spPr>
        <a:xfrm>
          <a:off x="1404307" y="129220"/>
          <a:ext cx="1000685" cy="6004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Day 0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421892" y="146805"/>
        <a:ext cx="965515" cy="565241"/>
      </dsp:txXfrm>
    </dsp:sp>
    <dsp:sp modelId="{08204E3C-9063-4415-9CC7-D28AFAC65CFE}">
      <dsp:nvSpPr>
        <dsp:cNvPr id="0" name=""/>
        <dsp:cNvSpPr/>
      </dsp:nvSpPr>
      <dsp:spPr>
        <a:xfrm>
          <a:off x="2505061" y="305340"/>
          <a:ext cx="212145" cy="24817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7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505061" y="354974"/>
        <a:ext cx="148502" cy="148902"/>
      </dsp:txXfrm>
    </dsp:sp>
    <dsp:sp modelId="{D79208B2-AFAA-4773-84C2-EB340814530D}">
      <dsp:nvSpPr>
        <dsp:cNvPr id="0" name=""/>
        <dsp:cNvSpPr/>
      </dsp:nvSpPr>
      <dsp:spPr>
        <a:xfrm>
          <a:off x="2805267" y="129220"/>
          <a:ext cx="1000685" cy="6004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Day 1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822852" y="146805"/>
        <a:ext cx="965515" cy="5652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24B6AC-9D67-4DE0-BA1B-BE72635AB785}">
      <dsp:nvSpPr>
        <dsp:cNvPr id="0" name=""/>
        <dsp:cNvSpPr/>
      </dsp:nvSpPr>
      <dsp:spPr>
        <a:xfrm>
          <a:off x="3348" y="129220"/>
          <a:ext cx="1000685" cy="6004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Day N-1</a:t>
          </a:r>
          <a:endParaRPr lang="zh-TW" altLang="en-US" sz="16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0933" y="146805"/>
        <a:ext cx="965515" cy="565241"/>
      </dsp:txXfrm>
    </dsp:sp>
    <dsp:sp modelId="{CEA00EF4-7094-480D-A8CF-473AA83DAD84}">
      <dsp:nvSpPr>
        <dsp:cNvPr id="0" name=""/>
        <dsp:cNvSpPr/>
      </dsp:nvSpPr>
      <dsp:spPr>
        <a:xfrm rot="2151">
          <a:off x="1104102" y="305783"/>
          <a:ext cx="212145" cy="24817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7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104102" y="355397"/>
        <a:ext cx="148502" cy="148902"/>
      </dsp:txXfrm>
    </dsp:sp>
    <dsp:sp modelId="{AA46F971-5E42-4DB6-A3FF-312621D4B5F2}">
      <dsp:nvSpPr>
        <dsp:cNvPr id="0" name=""/>
        <dsp:cNvSpPr/>
      </dsp:nvSpPr>
      <dsp:spPr>
        <a:xfrm>
          <a:off x="1404308" y="130096"/>
          <a:ext cx="1000685" cy="6004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Day N</a:t>
          </a:r>
          <a:endParaRPr lang="zh-TW" altLang="en-US" sz="16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421893" y="147681"/>
        <a:ext cx="965515" cy="565241"/>
      </dsp:txXfrm>
    </dsp:sp>
    <dsp:sp modelId="{08204E3C-9063-4415-9CC7-D28AFAC65CFE}">
      <dsp:nvSpPr>
        <dsp:cNvPr id="0" name=""/>
        <dsp:cNvSpPr/>
      </dsp:nvSpPr>
      <dsp:spPr>
        <a:xfrm rot="21597849">
          <a:off x="2505062" y="305775"/>
          <a:ext cx="212145" cy="24817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7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505062" y="355429"/>
        <a:ext cx="148502" cy="148902"/>
      </dsp:txXfrm>
    </dsp:sp>
    <dsp:sp modelId="{D79208B2-AFAA-4773-84C2-EB340814530D}">
      <dsp:nvSpPr>
        <dsp:cNvPr id="0" name=""/>
        <dsp:cNvSpPr/>
      </dsp:nvSpPr>
      <dsp:spPr>
        <a:xfrm>
          <a:off x="2805268" y="129220"/>
          <a:ext cx="1000685" cy="6004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6889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55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Day N+1</a:t>
          </a:r>
          <a:endParaRPr lang="zh-TW" altLang="en-US" sz="155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822853" y="146805"/>
        <a:ext cx="965515" cy="56524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7255E6-6445-4A0C-A49D-9D6A4988AE2E}">
      <dsp:nvSpPr>
        <dsp:cNvPr id="0" name=""/>
        <dsp:cNvSpPr/>
      </dsp:nvSpPr>
      <dsp:spPr>
        <a:xfrm>
          <a:off x="1035699" y="501048"/>
          <a:ext cx="1740869" cy="870434"/>
        </a:xfrm>
        <a:prstGeom prst="roundRect">
          <a:avLst>
            <a:gd name="adj" fmla="val 10000"/>
          </a:avLst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起始日</a:t>
          </a:r>
        </a:p>
      </dsp:txBody>
      <dsp:txXfrm>
        <a:off x="1061193" y="526542"/>
        <a:ext cx="1689881" cy="819446"/>
      </dsp:txXfrm>
    </dsp:sp>
    <dsp:sp modelId="{E6633D18-37F4-45F7-AF26-21CB84D0CD11}">
      <dsp:nvSpPr>
        <dsp:cNvPr id="0" name=""/>
        <dsp:cNvSpPr/>
      </dsp:nvSpPr>
      <dsp:spPr>
        <a:xfrm rot="20431524">
          <a:off x="2734344" y="648375"/>
          <a:ext cx="1476081" cy="83671"/>
        </a:xfrm>
        <a:custGeom>
          <a:avLst/>
          <a:gdLst/>
          <a:ahLst/>
          <a:cxnLst/>
          <a:rect l="0" t="0" r="0" b="0"/>
          <a:pathLst>
            <a:path>
              <a:moveTo>
                <a:pt x="0" y="41835"/>
              </a:moveTo>
              <a:lnTo>
                <a:pt x="1476081" y="41835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435483" y="653309"/>
        <a:ext cx="73804" cy="73804"/>
      </dsp:txXfrm>
    </dsp:sp>
    <dsp:sp modelId="{01D62246-286D-453A-8D9D-21741E18F5A9}">
      <dsp:nvSpPr>
        <dsp:cNvPr id="0" name=""/>
        <dsp:cNvSpPr/>
      </dsp:nvSpPr>
      <dsp:spPr>
        <a:xfrm>
          <a:off x="4168202" y="8939"/>
          <a:ext cx="3129021" cy="87043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900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[Day 1 </a:t>
          </a:r>
          <a:r>
            <a:rPr lang="en-US" altLang="zh-TW" sz="1900" b="1" kern="1200" dirty="0" err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Tmin</a:t>
          </a:r>
          <a:r>
            <a:rPr lang="en-US" altLang="zh-TW" sz="1900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]  &lt; PR10</a:t>
          </a:r>
          <a:endParaRPr lang="zh-TW" altLang="en-US" sz="1900" kern="1200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193696" y="34433"/>
        <a:ext cx="3078033" cy="819446"/>
      </dsp:txXfrm>
    </dsp:sp>
    <dsp:sp modelId="{9A6441D4-6A1E-4075-A7CC-A9A6297B9826}">
      <dsp:nvSpPr>
        <dsp:cNvPr id="0" name=""/>
        <dsp:cNvSpPr/>
      </dsp:nvSpPr>
      <dsp:spPr>
        <a:xfrm rot="37732">
          <a:off x="7297201" y="406516"/>
          <a:ext cx="764514" cy="83671"/>
        </a:xfrm>
        <a:custGeom>
          <a:avLst/>
          <a:gdLst/>
          <a:ahLst/>
          <a:cxnLst/>
          <a:rect l="0" t="0" r="0" b="0"/>
          <a:pathLst>
            <a:path>
              <a:moveTo>
                <a:pt x="0" y="41835"/>
              </a:moveTo>
              <a:lnTo>
                <a:pt x="764514" y="41835"/>
              </a:lnTo>
            </a:path>
          </a:pathLst>
        </a:custGeom>
        <a:noFill/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>
        <a:off x="7660345" y="429239"/>
        <a:ext cx="38225" cy="38225"/>
      </dsp:txXfrm>
    </dsp:sp>
    <dsp:sp modelId="{DC6ABE13-CE4F-4F26-89D1-6AB19DE9B95F}">
      <dsp:nvSpPr>
        <dsp:cNvPr id="0" name=""/>
        <dsp:cNvSpPr/>
      </dsp:nvSpPr>
      <dsp:spPr>
        <a:xfrm>
          <a:off x="8061692" y="17330"/>
          <a:ext cx="2109376" cy="87043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900" b="1" kern="12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達</a:t>
          </a:r>
          <a:r>
            <a:rPr lang="zh-TW" altLang="en-US" sz="1900" b="1" i="0" u="sng" kern="12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極端</a:t>
          </a:r>
          <a:r>
            <a:rPr lang="zh-TW" altLang="en-US" sz="1900" b="1" u="sng" kern="12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低溫</a:t>
          </a:r>
          <a:r>
            <a:rPr lang="zh-TW" altLang="en-US" sz="1900" b="1" kern="12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標準</a:t>
          </a:r>
        </a:p>
      </dsp:txBody>
      <dsp:txXfrm>
        <a:off x="8087186" y="42824"/>
        <a:ext cx="2058388" cy="819446"/>
      </dsp:txXfrm>
    </dsp:sp>
    <dsp:sp modelId="{33E4569D-8852-4F29-8E0E-C7CFAEB3ECA0}">
      <dsp:nvSpPr>
        <dsp:cNvPr id="0" name=""/>
        <dsp:cNvSpPr/>
      </dsp:nvSpPr>
      <dsp:spPr>
        <a:xfrm rot="1180612">
          <a:off x="2733122" y="1144954"/>
          <a:ext cx="1488048" cy="83671"/>
        </a:xfrm>
        <a:custGeom>
          <a:avLst/>
          <a:gdLst/>
          <a:ahLst/>
          <a:cxnLst/>
          <a:rect l="0" t="0" r="0" b="0"/>
          <a:pathLst>
            <a:path>
              <a:moveTo>
                <a:pt x="0" y="41835"/>
              </a:moveTo>
              <a:lnTo>
                <a:pt x="1488048" y="41835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439945" y="1149588"/>
        <a:ext cx="74402" cy="74402"/>
      </dsp:txXfrm>
    </dsp:sp>
    <dsp:sp modelId="{578620F4-5956-49A1-82DA-D2A000893EED}">
      <dsp:nvSpPr>
        <dsp:cNvPr id="0" name=""/>
        <dsp:cNvSpPr/>
      </dsp:nvSpPr>
      <dsp:spPr>
        <a:xfrm>
          <a:off x="4177725" y="1002096"/>
          <a:ext cx="3144933" cy="87043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900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[Day -1]-[Day 1] &gt; PR90</a:t>
          </a:r>
          <a:endParaRPr lang="zh-TW" altLang="en-US" sz="1900" kern="1200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203219" y="1027590"/>
        <a:ext cx="3093945" cy="819446"/>
      </dsp:txXfrm>
    </dsp:sp>
    <dsp:sp modelId="{662CC0F7-9694-4809-9F23-ED2CA605CF48}">
      <dsp:nvSpPr>
        <dsp:cNvPr id="0" name=""/>
        <dsp:cNvSpPr/>
      </dsp:nvSpPr>
      <dsp:spPr>
        <a:xfrm>
          <a:off x="7322658" y="1395478"/>
          <a:ext cx="763319" cy="83671"/>
        </a:xfrm>
        <a:custGeom>
          <a:avLst/>
          <a:gdLst/>
          <a:ahLst/>
          <a:cxnLst/>
          <a:rect l="0" t="0" r="0" b="0"/>
          <a:pathLst>
            <a:path>
              <a:moveTo>
                <a:pt x="0" y="41835"/>
              </a:moveTo>
              <a:lnTo>
                <a:pt x="763319" y="41835"/>
              </a:lnTo>
            </a:path>
          </a:pathLst>
        </a:custGeom>
        <a:noFill/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>
        <a:off x="7685234" y="1418231"/>
        <a:ext cx="38165" cy="38165"/>
      </dsp:txXfrm>
    </dsp:sp>
    <dsp:sp modelId="{673E9204-F496-4973-8B02-E8EB9E1F18C3}">
      <dsp:nvSpPr>
        <dsp:cNvPr id="0" name=""/>
        <dsp:cNvSpPr/>
      </dsp:nvSpPr>
      <dsp:spPr>
        <a:xfrm>
          <a:off x="8085977" y="1002096"/>
          <a:ext cx="2093465" cy="87043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900" b="1" kern="12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達</a:t>
          </a:r>
          <a:r>
            <a:rPr lang="en-US" altLang="zh-TW" sz="1900" b="1" u="sng" kern="12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48hr</a:t>
          </a:r>
          <a:r>
            <a:rPr lang="zh-TW" altLang="en-US" sz="1900" b="1" u="sng" kern="12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降溫</a:t>
          </a:r>
          <a:r>
            <a:rPr lang="zh-TW" altLang="en-US" sz="1900" b="1" kern="12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標準</a:t>
          </a:r>
        </a:p>
      </dsp:txBody>
      <dsp:txXfrm>
        <a:off x="8111471" y="1027590"/>
        <a:ext cx="2042477" cy="81944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7255E6-6445-4A0C-A49D-9D6A4988AE2E}">
      <dsp:nvSpPr>
        <dsp:cNvPr id="0" name=""/>
        <dsp:cNvSpPr/>
      </dsp:nvSpPr>
      <dsp:spPr>
        <a:xfrm>
          <a:off x="1018925" y="501048"/>
          <a:ext cx="1740869" cy="870434"/>
        </a:xfrm>
        <a:prstGeom prst="roundRect">
          <a:avLst>
            <a:gd name="adj" fmla="val 1000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結束日</a:t>
          </a:r>
        </a:p>
      </dsp:txBody>
      <dsp:txXfrm>
        <a:off x="1044419" y="526542"/>
        <a:ext cx="1689881" cy="819446"/>
      </dsp:txXfrm>
    </dsp:sp>
    <dsp:sp modelId="{E6633D18-37F4-45F7-AF26-21CB84D0CD11}">
      <dsp:nvSpPr>
        <dsp:cNvPr id="0" name=""/>
        <dsp:cNvSpPr/>
      </dsp:nvSpPr>
      <dsp:spPr>
        <a:xfrm rot="20431524">
          <a:off x="2717571" y="648375"/>
          <a:ext cx="1476081" cy="83671"/>
        </a:xfrm>
        <a:custGeom>
          <a:avLst/>
          <a:gdLst/>
          <a:ahLst/>
          <a:cxnLst/>
          <a:rect l="0" t="0" r="0" b="0"/>
          <a:pathLst>
            <a:path>
              <a:moveTo>
                <a:pt x="0" y="41835"/>
              </a:moveTo>
              <a:lnTo>
                <a:pt x="1476081" y="41835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418710" y="653309"/>
        <a:ext cx="73804" cy="73804"/>
      </dsp:txXfrm>
    </dsp:sp>
    <dsp:sp modelId="{01D62246-286D-453A-8D9D-21741E18F5A9}">
      <dsp:nvSpPr>
        <dsp:cNvPr id="0" name=""/>
        <dsp:cNvSpPr/>
      </dsp:nvSpPr>
      <dsp:spPr>
        <a:xfrm>
          <a:off x="4151429" y="8939"/>
          <a:ext cx="3162568" cy="87043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900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[Day N </a:t>
          </a:r>
          <a:r>
            <a:rPr lang="en-US" altLang="zh-TW" sz="1900" b="1" kern="1200" dirty="0" err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Tmin</a:t>
          </a:r>
          <a:r>
            <a:rPr lang="en-US" altLang="zh-TW" sz="1900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]  &gt; PR20</a:t>
          </a:r>
          <a:endParaRPr lang="zh-TW" altLang="en-US" sz="1900" kern="1200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176923" y="34433"/>
        <a:ext cx="3111580" cy="819446"/>
      </dsp:txXfrm>
    </dsp:sp>
    <dsp:sp modelId="{9A6441D4-6A1E-4075-A7CC-A9A6297B9826}">
      <dsp:nvSpPr>
        <dsp:cNvPr id="0" name=""/>
        <dsp:cNvSpPr/>
      </dsp:nvSpPr>
      <dsp:spPr>
        <a:xfrm rot="37732">
          <a:off x="7313974" y="406516"/>
          <a:ext cx="764514" cy="83671"/>
        </a:xfrm>
        <a:custGeom>
          <a:avLst/>
          <a:gdLst/>
          <a:ahLst/>
          <a:cxnLst/>
          <a:rect l="0" t="0" r="0" b="0"/>
          <a:pathLst>
            <a:path>
              <a:moveTo>
                <a:pt x="0" y="41835"/>
              </a:moveTo>
              <a:lnTo>
                <a:pt x="764514" y="41835"/>
              </a:lnTo>
            </a:path>
          </a:pathLst>
        </a:custGeom>
        <a:noFill/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>
        <a:off x="7677118" y="429239"/>
        <a:ext cx="38225" cy="38225"/>
      </dsp:txXfrm>
    </dsp:sp>
    <dsp:sp modelId="{DC6ABE13-CE4F-4F26-89D1-6AB19DE9B95F}">
      <dsp:nvSpPr>
        <dsp:cNvPr id="0" name=""/>
        <dsp:cNvSpPr/>
      </dsp:nvSpPr>
      <dsp:spPr>
        <a:xfrm>
          <a:off x="8078465" y="17330"/>
          <a:ext cx="2109376" cy="87043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900" b="1" kern="12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高於</a:t>
          </a:r>
          <a:r>
            <a:rPr lang="zh-TW" altLang="en-US" sz="1900" b="1" u="sng" kern="1200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低溫</a:t>
          </a:r>
          <a:r>
            <a:rPr lang="zh-TW" altLang="en-US" sz="1900" b="1" kern="12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標準</a:t>
          </a:r>
        </a:p>
      </dsp:txBody>
      <dsp:txXfrm>
        <a:off x="8103959" y="42824"/>
        <a:ext cx="2058388" cy="819446"/>
      </dsp:txXfrm>
    </dsp:sp>
    <dsp:sp modelId="{33E4569D-8852-4F29-8E0E-C7CFAEB3ECA0}">
      <dsp:nvSpPr>
        <dsp:cNvPr id="0" name=""/>
        <dsp:cNvSpPr/>
      </dsp:nvSpPr>
      <dsp:spPr>
        <a:xfrm rot="1180612">
          <a:off x="2716349" y="1144954"/>
          <a:ext cx="1488048" cy="83671"/>
        </a:xfrm>
        <a:custGeom>
          <a:avLst/>
          <a:gdLst/>
          <a:ahLst/>
          <a:cxnLst/>
          <a:rect l="0" t="0" r="0" b="0"/>
          <a:pathLst>
            <a:path>
              <a:moveTo>
                <a:pt x="0" y="41835"/>
              </a:moveTo>
              <a:lnTo>
                <a:pt x="1488048" y="41835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423172" y="1149588"/>
        <a:ext cx="74402" cy="74402"/>
      </dsp:txXfrm>
    </dsp:sp>
    <dsp:sp modelId="{578620F4-5956-49A1-82DA-D2A000893EED}">
      <dsp:nvSpPr>
        <dsp:cNvPr id="0" name=""/>
        <dsp:cNvSpPr/>
      </dsp:nvSpPr>
      <dsp:spPr>
        <a:xfrm>
          <a:off x="4160951" y="1002096"/>
          <a:ext cx="3144933" cy="87043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900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[Day N]-[Day N+1] &gt; PR90</a:t>
          </a:r>
          <a:endParaRPr lang="zh-TW" altLang="en-US" sz="1900" kern="1200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186445" y="1027590"/>
        <a:ext cx="3093945" cy="819446"/>
      </dsp:txXfrm>
    </dsp:sp>
    <dsp:sp modelId="{662CC0F7-9694-4809-9F23-ED2CA605CF48}">
      <dsp:nvSpPr>
        <dsp:cNvPr id="0" name=""/>
        <dsp:cNvSpPr/>
      </dsp:nvSpPr>
      <dsp:spPr>
        <a:xfrm>
          <a:off x="7305884" y="1395478"/>
          <a:ext cx="763319" cy="83671"/>
        </a:xfrm>
        <a:custGeom>
          <a:avLst/>
          <a:gdLst/>
          <a:ahLst/>
          <a:cxnLst/>
          <a:rect l="0" t="0" r="0" b="0"/>
          <a:pathLst>
            <a:path>
              <a:moveTo>
                <a:pt x="0" y="41835"/>
              </a:moveTo>
              <a:lnTo>
                <a:pt x="763319" y="41835"/>
              </a:lnTo>
            </a:path>
          </a:pathLst>
        </a:custGeom>
        <a:noFill/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>
        <a:off x="7668461" y="1418231"/>
        <a:ext cx="38165" cy="38165"/>
      </dsp:txXfrm>
    </dsp:sp>
    <dsp:sp modelId="{673E9204-F496-4973-8B02-E8EB9E1F18C3}">
      <dsp:nvSpPr>
        <dsp:cNvPr id="0" name=""/>
        <dsp:cNvSpPr/>
      </dsp:nvSpPr>
      <dsp:spPr>
        <a:xfrm>
          <a:off x="8069203" y="1002096"/>
          <a:ext cx="2093465" cy="87043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900" b="1" kern="12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達</a:t>
          </a:r>
          <a:r>
            <a:rPr lang="en-US" altLang="zh-TW" sz="1900" b="1" u="sng" kern="1200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24hr</a:t>
          </a:r>
          <a:r>
            <a:rPr lang="zh-TW" altLang="en-US" sz="1900" b="1" u="sng" kern="1200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升溫</a:t>
          </a:r>
          <a:r>
            <a:rPr lang="zh-TW" altLang="en-US" sz="1900" b="1" kern="12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標準</a:t>
          </a:r>
        </a:p>
      </dsp:txBody>
      <dsp:txXfrm>
        <a:off x="8094697" y="1027590"/>
        <a:ext cx="2042477" cy="8194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578B2-BB9D-425A-A213-2B358BF20EA6}" type="datetimeFigureOut">
              <a:rPr lang="zh-TW" altLang="en-US" smtClean="0"/>
              <a:t>2018/7/26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167BE-CFCF-407E-ADD1-E094E30BF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93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578B2-BB9D-425A-A213-2B358BF20EA6}" type="datetimeFigureOut">
              <a:rPr lang="zh-TW" altLang="en-US" smtClean="0"/>
              <a:t>2018/7/26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167BE-CFCF-407E-ADD1-E094E30BF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0056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578B2-BB9D-425A-A213-2B358BF20EA6}" type="datetimeFigureOut">
              <a:rPr lang="zh-TW" altLang="en-US" smtClean="0"/>
              <a:t>2018/7/26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167BE-CFCF-407E-ADD1-E094E30BF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0184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578B2-BB9D-425A-A213-2B358BF20EA6}" type="datetimeFigureOut">
              <a:rPr lang="zh-TW" altLang="en-US" smtClean="0"/>
              <a:t>2018/7/26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167BE-CFCF-407E-ADD1-E094E30BF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5031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578B2-BB9D-425A-A213-2B358BF20EA6}" type="datetimeFigureOut">
              <a:rPr lang="zh-TW" altLang="en-US" smtClean="0"/>
              <a:t>2018/7/26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167BE-CFCF-407E-ADD1-E094E30BF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38883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578B2-BB9D-425A-A213-2B358BF20EA6}" type="datetimeFigureOut">
              <a:rPr lang="zh-TW" altLang="en-US" smtClean="0"/>
              <a:t>2018/7/26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167BE-CFCF-407E-ADD1-E094E30BF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0102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578B2-BB9D-425A-A213-2B358BF20EA6}" type="datetimeFigureOut">
              <a:rPr lang="zh-TW" altLang="en-US" smtClean="0"/>
              <a:t>2018/7/26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167BE-CFCF-407E-ADD1-E094E30BF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0073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578B2-BB9D-425A-A213-2B358BF20EA6}" type="datetimeFigureOut">
              <a:rPr lang="zh-TW" altLang="en-US" smtClean="0"/>
              <a:t>2018/7/26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167BE-CFCF-407E-ADD1-E094E30BF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47867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578B2-BB9D-425A-A213-2B358BF20EA6}" type="datetimeFigureOut">
              <a:rPr lang="zh-TW" altLang="en-US" smtClean="0"/>
              <a:t>2018/7/26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167BE-CFCF-407E-ADD1-E094E30BF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8139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578B2-BB9D-425A-A213-2B358BF20EA6}" type="datetimeFigureOut">
              <a:rPr lang="zh-TW" altLang="en-US" smtClean="0"/>
              <a:t>2018/7/26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167BE-CFCF-407E-ADD1-E094E30BF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48223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578B2-BB9D-425A-A213-2B358BF20EA6}" type="datetimeFigureOut">
              <a:rPr lang="zh-TW" altLang="en-US" smtClean="0"/>
              <a:t>2018/7/26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167BE-CFCF-407E-ADD1-E094E30BF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5650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1578B2-BB9D-425A-A213-2B358BF20EA6}" type="datetimeFigureOut">
              <a:rPr lang="zh-TW" altLang="en-US" smtClean="0"/>
              <a:t>2018/7/26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3167BE-CFCF-407E-ADD1-E094E30BF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87636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18" Type="http://schemas.openxmlformats.org/officeDocument/2006/relationships/diagramLayout" Target="../diagrams/layout4.xml"/><Relationship Id="rId3" Type="http://schemas.openxmlformats.org/officeDocument/2006/relationships/diagramLayout" Target="../diagrams/layout1.xml"/><Relationship Id="rId21" Type="http://schemas.microsoft.com/office/2007/relationships/diagramDrawing" Target="../diagrams/drawing4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diagramData" Target="../diagrams/data4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20" Type="http://schemas.openxmlformats.org/officeDocument/2006/relationships/diagramColors" Target="../diagrams/colors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19" Type="http://schemas.openxmlformats.org/officeDocument/2006/relationships/diagramQuickStyle" Target="../diagrams/quickStyle4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tmp"/><Relationship Id="rId4" Type="http://schemas.openxmlformats.org/officeDocument/2006/relationships/image" Target="../media/image18.tm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mp"/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tmp"/><Relationship Id="rId4" Type="http://schemas.openxmlformats.org/officeDocument/2006/relationships/image" Target="../media/image22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gif"/><Relationship Id="rId3" Type="http://schemas.openxmlformats.org/officeDocument/2006/relationships/image" Target="../media/image55.gif"/><Relationship Id="rId7" Type="http://schemas.openxmlformats.org/officeDocument/2006/relationships/image" Target="../media/image59.gif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gif"/><Relationship Id="rId5" Type="http://schemas.openxmlformats.org/officeDocument/2006/relationships/image" Target="../media/image57.gif"/><Relationship Id="rId4" Type="http://schemas.openxmlformats.org/officeDocument/2006/relationships/image" Target="../media/image56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gif"/><Relationship Id="rId3" Type="http://schemas.openxmlformats.org/officeDocument/2006/relationships/image" Target="../media/image64.gif"/><Relationship Id="rId7" Type="http://schemas.openxmlformats.org/officeDocument/2006/relationships/image" Target="../media/image68.gif"/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gif"/><Relationship Id="rId5" Type="http://schemas.openxmlformats.org/officeDocument/2006/relationships/image" Target="../media/image66.gif"/><Relationship Id="rId4" Type="http://schemas.openxmlformats.org/officeDocument/2006/relationships/image" Target="../media/image65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gif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0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38745B7-5875-4D50-8FF3-677F9BB04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寒潮事件定義 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（盧與李，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2009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5" name="內容版面配置區 4">
            <a:extLst>
              <a:ext uri="{FF2B5EF4-FFF2-40B4-BE49-F238E27FC236}">
                <a16:creationId xmlns:a16="http://schemas.microsoft.com/office/drawing/2014/main" id="{A15BED02-202C-4B98-8018-4E651CE3D4F5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838199" y="1345254"/>
          <a:ext cx="3809301" cy="8588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內容版面配置區 4">
            <a:extLst>
              <a:ext uri="{FF2B5EF4-FFF2-40B4-BE49-F238E27FC236}">
                <a16:creationId xmlns:a16="http://schemas.microsoft.com/office/drawing/2014/main" id="{B4DF46E6-F6EC-4B41-BADF-05E36BEB0A36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838198" y="4059707"/>
          <a:ext cx="3809302" cy="8588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pSp>
        <p:nvGrpSpPr>
          <p:cNvPr id="13" name="群組 12">
            <a:extLst>
              <a:ext uri="{FF2B5EF4-FFF2-40B4-BE49-F238E27FC236}">
                <a16:creationId xmlns:a16="http://schemas.microsoft.com/office/drawing/2014/main" id="{B48A4D8A-93B0-462E-9164-9FA621A1EB11}"/>
              </a:ext>
            </a:extLst>
          </p:cNvPr>
          <p:cNvGrpSpPr/>
          <p:nvPr/>
        </p:nvGrpSpPr>
        <p:grpSpPr>
          <a:xfrm>
            <a:off x="874319" y="1925070"/>
            <a:ext cx="10443362" cy="1872532"/>
            <a:chOff x="874319" y="1925070"/>
            <a:chExt cx="10443362" cy="1872532"/>
          </a:xfrm>
        </p:grpSpPr>
        <p:graphicFrame>
          <p:nvGraphicFramePr>
            <p:cNvPr id="9" name="資料庫圖表 8">
              <a:extLst>
                <a:ext uri="{FF2B5EF4-FFF2-40B4-BE49-F238E27FC236}">
                  <a16:creationId xmlns:a16="http://schemas.microsoft.com/office/drawing/2014/main" id="{F74EBDD5-57CA-452B-9AC3-E98FE96D1485}"/>
                </a:ext>
              </a:extLst>
            </p:cNvPr>
            <p:cNvGraphicFramePr/>
            <p:nvPr>
              <p:extLst/>
            </p:nvPr>
          </p:nvGraphicFramePr>
          <p:xfrm>
            <a:off x="874319" y="1925070"/>
            <a:ext cx="10443362" cy="187253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2" r:lo="rId13" r:qs="rId14" r:cs="rId15"/>
            </a:graphicData>
          </a:graphic>
        </p:graphicFrame>
        <p:sp>
          <p:nvSpPr>
            <p:cNvPr id="11" name="箭號: 向下 10">
              <a:extLst>
                <a:ext uri="{FF2B5EF4-FFF2-40B4-BE49-F238E27FC236}">
                  <a16:creationId xmlns:a16="http://schemas.microsoft.com/office/drawing/2014/main" id="{DAAFD9E0-F5C4-4FF8-8787-EEBD3ED2CFB2}"/>
                </a:ext>
              </a:extLst>
            </p:cNvPr>
            <p:cNvSpPr/>
            <p:nvPr/>
          </p:nvSpPr>
          <p:spPr>
            <a:xfrm>
              <a:off x="2642532" y="2162161"/>
              <a:ext cx="209725" cy="201614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CD060598-3497-4A0D-BD15-2D1970C81BDA}"/>
              </a:ext>
            </a:extLst>
          </p:cNvPr>
          <p:cNvGrpSpPr/>
          <p:nvPr/>
        </p:nvGrpSpPr>
        <p:grpSpPr>
          <a:xfrm>
            <a:off x="874319" y="4620343"/>
            <a:ext cx="10443362" cy="1872532"/>
            <a:chOff x="874319" y="4741183"/>
            <a:chExt cx="10443362" cy="1872532"/>
          </a:xfrm>
        </p:grpSpPr>
        <p:graphicFrame>
          <p:nvGraphicFramePr>
            <p:cNvPr id="10" name="資料庫圖表 9">
              <a:extLst>
                <a:ext uri="{FF2B5EF4-FFF2-40B4-BE49-F238E27FC236}">
                  <a16:creationId xmlns:a16="http://schemas.microsoft.com/office/drawing/2014/main" id="{46BA822D-39BE-4852-9C9D-4748C9421E5B}"/>
                </a:ext>
              </a:extLst>
            </p:cNvPr>
            <p:cNvGraphicFramePr/>
            <p:nvPr>
              <p:extLst/>
            </p:nvPr>
          </p:nvGraphicFramePr>
          <p:xfrm>
            <a:off x="874319" y="4741183"/>
            <a:ext cx="10443362" cy="187253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7" r:lo="rId18" r:qs="rId19" r:cs="rId20"/>
            </a:graphicData>
          </a:graphic>
        </p:graphicFrame>
        <p:sp>
          <p:nvSpPr>
            <p:cNvPr id="12" name="箭號: 向下 11">
              <a:extLst>
                <a:ext uri="{FF2B5EF4-FFF2-40B4-BE49-F238E27FC236}">
                  <a16:creationId xmlns:a16="http://schemas.microsoft.com/office/drawing/2014/main" id="{28F78167-D88A-4134-9FAF-1622274F5EE1}"/>
                </a:ext>
              </a:extLst>
            </p:cNvPr>
            <p:cNvSpPr/>
            <p:nvPr/>
          </p:nvSpPr>
          <p:spPr>
            <a:xfrm>
              <a:off x="2637986" y="4987578"/>
              <a:ext cx="209725" cy="201614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6" name="流程圖: 接點 15">
            <a:extLst>
              <a:ext uri="{FF2B5EF4-FFF2-40B4-BE49-F238E27FC236}">
                <a16:creationId xmlns:a16="http://schemas.microsoft.com/office/drawing/2014/main" id="{227C8564-445C-458E-85E7-A435800EDF15}"/>
              </a:ext>
            </a:extLst>
          </p:cNvPr>
          <p:cNvSpPr/>
          <p:nvPr/>
        </p:nvSpPr>
        <p:spPr>
          <a:xfrm>
            <a:off x="4186104" y="2646509"/>
            <a:ext cx="461395" cy="429654"/>
          </a:xfrm>
          <a:prstGeom prst="flowChartConnector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或</a:t>
            </a:r>
          </a:p>
        </p:txBody>
      </p:sp>
      <p:sp>
        <p:nvSpPr>
          <p:cNvPr id="17" name="流程圖: 接點 16">
            <a:extLst>
              <a:ext uri="{FF2B5EF4-FFF2-40B4-BE49-F238E27FC236}">
                <a16:creationId xmlns:a16="http://schemas.microsoft.com/office/drawing/2014/main" id="{FF7D7BF8-390C-433F-9AA9-DA95763169B0}"/>
              </a:ext>
            </a:extLst>
          </p:cNvPr>
          <p:cNvSpPr/>
          <p:nvPr/>
        </p:nvSpPr>
        <p:spPr>
          <a:xfrm>
            <a:off x="4186104" y="5341782"/>
            <a:ext cx="461395" cy="429654"/>
          </a:xfrm>
          <a:prstGeom prst="flowChartConnector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或</a:t>
            </a:r>
          </a:p>
        </p:txBody>
      </p:sp>
    </p:spTree>
    <p:extLst>
      <p:ext uri="{BB962C8B-B14F-4D97-AF65-F5344CB8AC3E}">
        <p14:creationId xmlns:p14="http://schemas.microsoft.com/office/powerpoint/2010/main" val="280354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908" y="991311"/>
            <a:ext cx="4040954" cy="4613125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954" y="991311"/>
            <a:ext cx="4040954" cy="4613125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1311"/>
            <a:ext cx="4040954" cy="4613125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1530343" y="5965902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SLP</a:t>
            </a:r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5340554" y="5965902"/>
            <a:ext cx="1518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850h-Pa</a:t>
            </a:r>
            <a:r>
              <a:rPr lang="zh-TW" altLang="en-US" dirty="0" smtClean="0"/>
              <a:t> </a:t>
            </a:r>
            <a:r>
              <a:rPr lang="en-US" altLang="zh-TW" dirty="0" smtClean="0"/>
              <a:t>Temp</a:t>
            </a:r>
            <a:endParaRPr lang="zh-TW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9403173" y="5965902"/>
            <a:ext cx="1507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500h-Pa</a:t>
            </a:r>
            <a:r>
              <a:rPr lang="zh-TW" altLang="en-US" dirty="0" smtClean="0"/>
              <a:t> </a:t>
            </a:r>
            <a:r>
              <a:rPr lang="en-US" altLang="zh-TW" dirty="0" err="1" smtClean="0"/>
              <a:t>GeoP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7604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087" y="3318335"/>
            <a:ext cx="5530204" cy="3326137"/>
          </a:xfrm>
          <a:prstGeom prst="rect">
            <a:avLst/>
          </a:prstGeom>
        </p:spPr>
      </p:pic>
      <p:pic>
        <p:nvPicPr>
          <p:cNvPr id="3" name="圖片 2" descr="畫面剪輯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701" y="0"/>
            <a:ext cx="5424976" cy="3318335"/>
          </a:xfrm>
          <a:prstGeom prst="rect">
            <a:avLst/>
          </a:prstGeom>
        </p:spPr>
      </p:pic>
      <p:pic>
        <p:nvPicPr>
          <p:cNvPr id="4" name="圖片 3" descr="畫面剪輯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28" y="3318335"/>
            <a:ext cx="5457137" cy="3289302"/>
          </a:xfrm>
          <a:prstGeom prst="rect">
            <a:avLst/>
          </a:prstGeom>
        </p:spPr>
      </p:pic>
      <p:pic>
        <p:nvPicPr>
          <p:cNvPr id="5" name="圖片 4" descr="畫面剪輯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59" y="0"/>
            <a:ext cx="5369905" cy="326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65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538" y="3752927"/>
            <a:ext cx="2885965" cy="3105073"/>
          </a:xfrm>
          <a:prstGeom prst="rect">
            <a:avLst/>
          </a:prstGeom>
        </p:spPr>
      </p:pic>
      <p:pic>
        <p:nvPicPr>
          <p:cNvPr id="6" name="圖片 5" descr="畫面剪輯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867" y="3809269"/>
            <a:ext cx="2873445" cy="3048731"/>
          </a:xfrm>
          <a:prstGeom prst="rect">
            <a:avLst/>
          </a:prstGeom>
        </p:spPr>
      </p:pic>
      <p:pic>
        <p:nvPicPr>
          <p:cNvPr id="7" name="圖片 6" descr="畫面剪輯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537" y="247792"/>
            <a:ext cx="2885965" cy="3054991"/>
          </a:xfrm>
          <a:prstGeom prst="rect">
            <a:avLst/>
          </a:prstGeom>
        </p:spPr>
      </p:pic>
      <p:pic>
        <p:nvPicPr>
          <p:cNvPr id="8" name="圖片 7" descr="畫面剪輯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867" y="216491"/>
            <a:ext cx="2879705" cy="3086292"/>
          </a:xfrm>
          <a:prstGeom prst="rect">
            <a:avLst/>
          </a:prstGeom>
        </p:spPr>
      </p:pic>
      <p:cxnSp>
        <p:nvCxnSpPr>
          <p:cNvPr id="10" name="直線接點 9"/>
          <p:cNvCxnSpPr/>
          <p:nvPr/>
        </p:nvCxnSpPr>
        <p:spPr>
          <a:xfrm flipV="1">
            <a:off x="1858617" y="2683565"/>
            <a:ext cx="3359426" cy="99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 flipV="1">
            <a:off x="6622773" y="2663688"/>
            <a:ext cx="3359426" cy="99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/>
          <p:cNvCxnSpPr/>
          <p:nvPr/>
        </p:nvCxnSpPr>
        <p:spPr>
          <a:xfrm flipV="1">
            <a:off x="1858617" y="6255026"/>
            <a:ext cx="3359426" cy="99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/>
          <p:cNvCxnSpPr/>
          <p:nvPr/>
        </p:nvCxnSpPr>
        <p:spPr>
          <a:xfrm flipV="1">
            <a:off x="6470806" y="6523382"/>
            <a:ext cx="3359426" cy="99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/>
          <p:cNvCxnSpPr/>
          <p:nvPr/>
        </p:nvCxnSpPr>
        <p:spPr>
          <a:xfrm>
            <a:off x="2832652" y="0"/>
            <a:ext cx="0" cy="35681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/>
          <p:cNvCxnSpPr/>
          <p:nvPr/>
        </p:nvCxnSpPr>
        <p:spPr>
          <a:xfrm>
            <a:off x="7537174" y="0"/>
            <a:ext cx="0" cy="35681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/>
          <p:cNvCxnSpPr/>
          <p:nvPr/>
        </p:nvCxnSpPr>
        <p:spPr>
          <a:xfrm>
            <a:off x="2832652" y="3491948"/>
            <a:ext cx="0" cy="35681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/>
          <p:cNvCxnSpPr/>
          <p:nvPr/>
        </p:nvCxnSpPr>
        <p:spPr>
          <a:xfrm>
            <a:off x="7537174" y="3568148"/>
            <a:ext cx="0" cy="35681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963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7" t="20589" r="7068" b="24854"/>
          <a:stretch/>
        </p:blipFill>
        <p:spPr>
          <a:xfrm>
            <a:off x="54116" y="0"/>
            <a:ext cx="5545987" cy="3395404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" t="20717" r="7134" b="24726"/>
          <a:stretch/>
        </p:blipFill>
        <p:spPr>
          <a:xfrm>
            <a:off x="6488324" y="0"/>
            <a:ext cx="5583553" cy="3395404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9" t="21174" r="7240" b="25462"/>
          <a:stretch/>
        </p:blipFill>
        <p:spPr>
          <a:xfrm>
            <a:off x="6646174" y="3510456"/>
            <a:ext cx="5545826" cy="3321268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5" t="20763" r="7176" b="24679"/>
          <a:stretch/>
        </p:blipFill>
        <p:spPr>
          <a:xfrm>
            <a:off x="171000" y="3462596"/>
            <a:ext cx="5545826" cy="3395404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3" t="75541" r="14377" b="18211"/>
          <a:stretch/>
        </p:blipFill>
        <p:spPr>
          <a:xfrm>
            <a:off x="4561489" y="3462596"/>
            <a:ext cx="3643252" cy="32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1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614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68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" t="21051" r="7686" b="25473"/>
          <a:stretch/>
        </p:blipFill>
        <p:spPr>
          <a:xfrm>
            <a:off x="6701246" y="3657600"/>
            <a:ext cx="5316583" cy="3187337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" t="21087" r="7821" b="25121"/>
          <a:stretch/>
        </p:blipFill>
        <p:spPr>
          <a:xfrm>
            <a:off x="293914" y="0"/>
            <a:ext cx="5231674" cy="318160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7" t="21278" r="7890" b="24930"/>
          <a:stretch/>
        </p:blipFill>
        <p:spPr>
          <a:xfrm>
            <a:off x="6740437" y="0"/>
            <a:ext cx="5231674" cy="3181605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7" t="21092" r="8143" b="24813"/>
          <a:stretch/>
        </p:blipFill>
        <p:spPr>
          <a:xfrm>
            <a:off x="293914" y="3641991"/>
            <a:ext cx="5231674" cy="3216009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4" t="75629" r="14407" b="18287"/>
          <a:stretch/>
        </p:blipFill>
        <p:spPr>
          <a:xfrm>
            <a:off x="3775165" y="3295026"/>
            <a:ext cx="4271555" cy="362574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27" t="85273" r="8453" b="12097"/>
          <a:stretch/>
        </p:blipFill>
        <p:spPr>
          <a:xfrm>
            <a:off x="5672545" y="3692644"/>
            <a:ext cx="2057402" cy="15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46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" t="20561" r="7436" b="25359"/>
          <a:stretch/>
        </p:blipFill>
        <p:spPr>
          <a:xfrm>
            <a:off x="6562276" y="19094"/>
            <a:ext cx="5143413" cy="313958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9" t="20686" r="8161" b="24860"/>
          <a:stretch/>
        </p:blipFill>
        <p:spPr>
          <a:xfrm>
            <a:off x="481853" y="0"/>
            <a:ext cx="5128944" cy="3161283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3" t="20186" r="7674" b="25484"/>
          <a:stretch/>
        </p:blipFill>
        <p:spPr>
          <a:xfrm>
            <a:off x="481853" y="3639156"/>
            <a:ext cx="5150646" cy="3154048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" t="20693" r="7820" b="25728"/>
          <a:stretch/>
        </p:blipFill>
        <p:spPr>
          <a:xfrm>
            <a:off x="6562276" y="3574789"/>
            <a:ext cx="5143413" cy="311064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1" t="74896" r="14901" b="18376"/>
          <a:stretch/>
        </p:blipFill>
        <p:spPr>
          <a:xfrm>
            <a:off x="3537959" y="3175074"/>
            <a:ext cx="4854012" cy="46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43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5" t="20763" r="7176" b="17697"/>
          <a:stretch/>
        </p:blipFill>
        <p:spPr>
          <a:xfrm>
            <a:off x="3258207" y="0"/>
            <a:ext cx="5241137" cy="3619495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8" t="21063" r="7798" b="24985"/>
          <a:stretch/>
        </p:blipFill>
        <p:spPr>
          <a:xfrm>
            <a:off x="477839" y="3666968"/>
            <a:ext cx="5205482" cy="3173206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" t="21031" r="7689" b="24715"/>
          <a:stretch/>
        </p:blipFill>
        <p:spPr>
          <a:xfrm>
            <a:off x="6221892" y="3666968"/>
            <a:ext cx="5241137" cy="319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19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7" t="21092" r="8143" b="25063"/>
          <a:stretch/>
        </p:blipFill>
        <p:spPr>
          <a:xfrm>
            <a:off x="3135086" y="0"/>
            <a:ext cx="5337260" cy="3265715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" t="21217" r="7826" b="24878"/>
          <a:stretch/>
        </p:blipFill>
        <p:spPr>
          <a:xfrm>
            <a:off x="40830" y="3635884"/>
            <a:ext cx="5337260" cy="319333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7" t="20970" r="8192" b="24935"/>
          <a:stretch/>
        </p:blipFill>
        <p:spPr>
          <a:xfrm>
            <a:off x="6854740" y="3598254"/>
            <a:ext cx="5337260" cy="325974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4" t="75629" r="14407" b="18287"/>
          <a:stretch/>
        </p:blipFill>
        <p:spPr>
          <a:xfrm>
            <a:off x="3644536" y="3295027"/>
            <a:ext cx="4271555" cy="362574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27" t="85273" r="8453" b="12097"/>
          <a:stretch/>
        </p:blipFill>
        <p:spPr>
          <a:xfrm>
            <a:off x="5541916" y="3692645"/>
            <a:ext cx="2057402" cy="15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23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8" t="20935" r="8297" b="18006"/>
          <a:stretch/>
        </p:blipFill>
        <p:spPr>
          <a:xfrm>
            <a:off x="3175921" y="153752"/>
            <a:ext cx="4934038" cy="342447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" t="20810" r="7923" b="25608"/>
          <a:stretch/>
        </p:blipFill>
        <p:spPr>
          <a:xfrm>
            <a:off x="590818" y="3578226"/>
            <a:ext cx="4948015" cy="3005151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" t="20685" r="8422" b="25483"/>
          <a:stretch/>
        </p:blipFill>
        <p:spPr>
          <a:xfrm>
            <a:off x="6480825" y="3578226"/>
            <a:ext cx="4961992" cy="301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69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圖表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2527179"/>
              </p:ext>
            </p:extLst>
          </p:nvPr>
        </p:nvGraphicFramePr>
        <p:xfrm>
          <a:off x="292608" y="377073"/>
          <a:ext cx="11289220" cy="543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405541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" t="21116" r="8130" b="25240"/>
          <a:stretch/>
        </p:blipFill>
        <p:spPr>
          <a:xfrm>
            <a:off x="6146964" y="3623240"/>
            <a:ext cx="5261565" cy="3205721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9" t="20409" r="8018" b="24976"/>
          <a:stretch/>
        </p:blipFill>
        <p:spPr>
          <a:xfrm>
            <a:off x="672358" y="3565164"/>
            <a:ext cx="5308026" cy="3263797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5" t="20795" r="8024" b="18175"/>
          <a:stretch/>
        </p:blipFill>
        <p:spPr>
          <a:xfrm>
            <a:off x="3186362" y="-23850"/>
            <a:ext cx="5273179" cy="364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94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8" t="21333" r="8032" b="24762"/>
          <a:stretch/>
        </p:blipFill>
        <p:spPr>
          <a:xfrm>
            <a:off x="3161055" y="0"/>
            <a:ext cx="5238516" cy="3251323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3" t="21250" r="7827" b="25417"/>
          <a:stretch/>
        </p:blipFill>
        <p:spPr>
          <a:xfrm>
            <a:off x="158192" y="3641144"/>
            <a:ext cx="5249831" cy="3216856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" t="21025" r="7955" b="24880"/>
          <a:stretch/>
        </p:blipFill>
        <p:spPr>
          <a:xfrm>
            <a:off x="6763610" y="3595189"/>
            <a:ext cx="5283772" cy="326281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4" t="75629" r="14407" b="18287"/>
          <a:stretch/>
        </p:blipFill>
        <p:spPr>
          <a:xfrm>
            <a:off x="3526970" y="3290827"/>
            <a:ext cx="4271555" cy="36257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27" t="85273" r="8453" b="12097"/>
          <a:stretch/>
        </p:blipFill>
        <p:spPr>
          <a:xfrm>
            <a:off x="5541916" y="3692645"/>
            <a:ext cx="2057402" cy="15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89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1" t="20186" r="8422" b="18505"/>
          <a:stretch/>
        </p:blipFill>
        <p:spPr>
          <a:xfrm>
            <a:off x="3136307" y="70551"/>
            <a:ext cx="5050565" cy="3529657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0" t="20561" r="8271" b="25732"/>
          <a:stretch/>
        </p:blipFill>
        <p:spPr>
          <a:xfrm>
            <a:off x="269034" y="3656094"/>
            <a:ext cx="5072087" cy="3092036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8" t="20561" r="7684" b="24985"/>
          <a:stretch/>
        </p:blipFill>
        <p:spPr>
          <a:xfrm>
            <a:off x="6888968" y="3611522"/>
            <a:ext cx="5100782" cy="313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61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3C636968-38DC-4852-84C2-DAB16D59DC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702646"/>
              </p:ext>
            </p:extLst>
          </p:nvPr>
        </p:nvGraphicFramePr>
        <p:xfrm>
          <a:off x="7413451" y="4879753"/>
          <a:ext cx="4053920" cy="1828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00765">
                  <a:extLst>
                    <a:ext uri="{9D8B030D-6E8A-4147-A177-3AD203B41FA5}">
                      <a16:colId xmlns:a16="http://schemas.microsoft.com/office/drawing/2014/main" val="2893479050"/>
                    </a:ext>
                  </a:extLst>
                </a:gridCol>
                <a:gridCol w="1253155">
                  <a:extLst>
                    <a:ext uri="{9D8B030D-6E8A-4147-A177-3AD203B41FA5}">
                      <a16:colId xmlns:a16="http://schemas.microsoft.com/office/drawing/2014/main" val="4032235405"/>
                    </a:ext>
                  </a:extLst>
                </a:gridCol>
              </a:tblGrid>
              <a:tr h="273687"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a:t>計算年份</a:t>
                      </a:r>
                      <a:r>
                        <a:rPr lang="en-US" altLang="zh-TW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a:t>1981-2010 (30</a:t>
                      </a:r>
                      <a:r>
                        <a:rPr lang="zh-CN" altLang="en-US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a:t>年</a:t>
                      </a:r>
                      <a:r>
                        <a:rPr lang="en-US" altLang="zh-TW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a:t>)</a:t>
                      </a:r>
                      <a:endParaRPr lang="zh-TW" altLang="en-US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b="1" dirty="0">
                        <a:effectLst/>
                        <a:latin typeface="Cambria Math" panose="02040503050406030204" pitchFamily="18" charset="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4776930"/>
                  </a:ext>
                </a:extLst>
              </a:tr>
              <a:tr h="273687">
                <a:tc>
                  <a:txBody>
                    <a:bodyPr/>
                    <a:lstStyle/>
                    <a:p>
                      <a:r>
                        <a:rPr lang="zh-TW" altLang="en-US" b="0" dirty="0">
                          <a:effectLst/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a:t>極端低溫標準</a:t>
                      </a:r>
                      <a:r>
                        <a:rPr lang="en-US" altLang="zh-TW" b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(PR10)</a:t>
                      </a:r>
                      <a:endParaRPr lang="zh-TW" altLang="en-US" b="0" dirty="0">
                        <a:effectLst/>
                        <a:latin typeface="Cambria Math" panose="02040503050406030204" pitchFamily="18" charset="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11.40</a:t>
                      </a:r>
                      <a:r>
                        <a:rPr lang="zh-TW" altLang="en-US" b="0" dirty="0" smtClean="0">
                          <a:effectLst/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a:t> </a:t>
                      </a:r>
                      <a:r>
                        <a:rPr lang="he-IL" altLang="zh-TW" b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℃</a:t>
                      </a:r>
                      <a:endParaRPr lang="zh-TW" altLang="en-US" b="0" dirty="0">
                        <a:effectLst/>
                        <a:latin typeface="Cambria Math" panose="02040503050406030204" pitchFamily="18" charset="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7834387"/>
                  </a:ext>
                </a:extLst>
              </a:tr>
              <a:tr h="287407">
                <a:tc>
                  <a:txBody>
                    <a:bodyPr/>
                    <a:lstStyle/>
                    <a:p>
                      <a:r>
                        <a:rPr lang="zh-TW" altLang="en-US" b="0" dirty="0">
                          <a:effectLst/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a:t>低溫標準</a:t>
                      </a:r>
                      <a:r>
                        <a:rPr lang="en-US" altLang="zh-TW" b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(PR20)</a:t>
                      </a:r>
                      <a:endParaRPr lang="zh-TW" altLang="en-US" b="0" dirty="0">
                        <a:effectLst/>
                        <a:latin typeface="Cambria Math" panose="02040503050406030204" pitchFamily="18" charset="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12.90</a:t>
                      </a:r>
                      <a:r>
                        <a:rPr lang="zh-TW" altLang="en-US" b="0" dirty="0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a:t> </a:t>
                      </a:r>
                      <a:r>
                        <a:rPr lang="he-IL" altLang="zh-TW" b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℃</a:t>
                      </a:r>
                      <a:endParaRPr lang="zh-TW" altLang="en-US" b="0" dirty="0">
                        <a:effectLst/>
                        <a:latin typeface="Cambria Math" panose="02040503050406030204" pitchFamily="18" charset="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3390709"/>
                  </a:ext>
                </a:extLst>
              </a:tr>
              <a:tr h="287407">
                <a:tc>
                  <a:txBody>
                    <a:bodyPr/>
                    <a:lstStyle/>
                    <a:p>
                      <a:r>
                        <a:rPr lang="en-US" altLang="zh-TW" b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48</a:t>
                      </a:r>
                      <a:r>
                        <a:rPr lang="zh-TW" altLang="en-US" b="0" dirty="0">
                          <a:effectLst/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a:t>小時降溫標準</a:t>
                      </a:r>
                      <a:r>
                        <a:rPr lang="en-US" altLang="zh-TW" b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(PR90)</a:t>
                      </a:r>
                      <a:endParaRPr lang="zh-TW" altLang="en-US" b="0" dirty="0">
                        <a:effectLst/>
                        <a:latin typeface="Cambria Math" panose="02040503050406030204" pitchFamily="18" charset="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 </a:t>
                      </a:r>
                      <a:r>
                        <a:rPr lang="en-US" altLang="zh-TW" b="0" dirty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3.6</a:t>
                      </a:r>
                      <a:r>
                        <a:rPr lang="zh-TW" altLang="en-US" b="0" dirty="0" smtClean="0">
                          <a:effectLst/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a:t> </a:t>
                      </a:r>
                      <a:r>
                        <a:rPr lang="he-IL" altLang="zh-TW" b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℃</a:t>
                      </a:r>
                      <a:endParaRPr lang="zh-TW" altLang="en-US" b="0" dirty="0">
                        <a:effectLst/>
                        <a:latin typeface="Cambria Math" panose="02040503050406030204" pitchFamily="18" charset="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3510465"/>
                  </a:ext>
                </a:extLst>
              </a:tr>
              <a:tr h="287407">
                <a:tc>
                  <a:txBody>
                    <a:bodyPr/>
                    <a:lstStyle/>
                    <a:p>
                      <a:r>
                        <a:rPr lang="en-US" altLang="zh-TW" b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24</a:t>
                      </a:r>
                      <a:r>
                        <a:rPr lang="zh-TW" altLang="en-US" b="0" dirty="0">
                          <a:effectLst/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a:t>小時升溫標準</a:t>
                      </a:r>
                      <a:r>
                        <a:rPr lang="en-US" altLang="zh-TW" b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(PR90)</a:t>
                      </a:r>
                      <a:endParaRPr lang="zh-TW" altLang="en-US" b="0" dirty="0">
                        <a:effectLst/>
                        <a:latin typeface="Cambria Math" panose="02040503050406030204" pitchFamily="18" charset="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 </a:t>
                      </a:r>
                      <a:r>
                        <a:rPr lang="en-US" altLang="zh-TW" b="0" dirty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2.2</a:t>
                      </a:r>
                      <a:r>
                        <a:rPr lang="zh-TW" altLang="en-US" b="0" dirty="0" smtClean="0">
                          <a:effectLst/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a:t> </a:t>
                      </a:r>
                      <a:r>
                        <a:rPr lang="he-IL" altLang="zh-TW" b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℃</a:t>
                      </a:r>
                      <a:endParaRPr lang="zh-TW" altLang="en-US" b="0" dirty="0">
                        <a:effectLst/>
                        <a:latin typeface="Cambria Math" panose="02040503050406030204" pitchFamily="18" charset="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1508555"/>
                  </a:ext>
                </a:extLst>
              </a:tr>
            </a:tbl>
          </a:graphicData>
        </a:graphic>
      </p:graphicFrame>
      <p:graphicFrame>
        <p:nvGraphicFramePr>
          <p:cNvPr id="4" name="圖表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3982015"/>
              </p:ext>
            </p:extLst>
          </p:nvPr>
        </p:nvGraphicFramePr>
        <p:xfrm>
          <a:off x="595117" y="-69742"/>
          <a:ext cx="10872254" cy="43066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直線接點 5"/>
          <p:cNvCxnSpPr/>
          <p:nvPr/>
        </p:nvCxnSpPr>
        <p:spPr>
          <a:xfrm flipH="1">
            <a:off x="3656514" y="499846"/>
            <a:ext cx="1667" cy="3446491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7"/>
          <p:cNvCxnSpPr/>
          <p:nvPr/>
        </p:nvCxnSpPr>
        <p:spPr>
          <a:xfrm flipH="1">
            <a:off x="7945078" y="499846"/>
            <a:ext cx="3491" cy="3446491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/>
          <p:cNvCxnSpPr/>
          <p:nvPr/>
        </p:nvCxnSpPr>
        <p:spPr>
          <a:xfrm>
            <a:off x="9797466" y="499846"/>
            <a:ext cx="2050" cy="3446491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橢圓 9"/>
          <p:cNvSpPr/>
          <p:nvPr/>
        </p:nvSpPr>
        <p:spPr>
          <a:xfrm>
            <a:off x="9933232" y="6106556"/>
            <a:ext cx="84406" cy="8440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11" name="橢圓 10"/>
          <p:cNvSpPr/>
          <p:nvPr/>
        </p:nvSpPr>
        <p:spPr>
          <a:xfrm>
            <a:off x="9933232" y="6481980"/>
            <a:ext cx="84406" cy="84406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9933232" y="5726197"/>
            <a:ext cx="84406" cy="8440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13" name="橢圓 12"/>
          <p:cNvSpPr/>
          <p:nvPr/>
        </p:nvSpPr>
        <p:spPr>
          <a:xfrm>
            <a:off x="9924955" y="5379291"/>
            <a:ext cx="84406" cy="84406"/>
          </a:xfrm>
          <a:prstGeom prst="ellipse">
            <a:avLst/>
          </a:prstGeom>
          <a:solidFill>
            <a:srgbClr val="34DB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14" name="橢圓 13"/>
          <p:cNvSpPr/>
          <p:nvPr/>
        </p:nvSpPr>
        <p:spPr>
          <a:xfrm>
            <a:off x="3584166" y="2644723"/>
            <a:ext cx="122497" cy="120288"/>
          </a:xfrm>
          <a:prstGeom prst="ellipse">
            <a:avLst/>
          </a:prstGeom>
          <a:solidFill>
            <a:srgbClr val="34DB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600">
              <a:solidFill>
                <a:srgbClr val="FF0000"/>
              </a:solidFill>
            </a:endParaRPr>
          </a:p>
        </p:txBody>
      </p:sp>
      <p:cxnSp>
        <p:nvCxnSpPr>
          <p:cNvPr id="18" name="直線接點 17"/>
          <p:cNvCxnSpPr/>
          <p:nvPr/>
        </p:nvCxnSpPr>
        <p:spPr>
          <a:xfrm>
            <a:off x="3680818" y="1245613"/>
            <a:ext cx="607875" cy="914801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橢圓 14"/>
          <p:cNvSpPr/>
          <p:nvPr/>
        </p:nvSpPr>
        <p:spPr>
          <a:xfrm>
            <a:off x="3595716" y="1142941"/>
            <a:ext cx="122497" cy="12028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600">
              <a:solidFill>
                <a:srgbClr val="FF0000"/>
              </a:solidFill>
            </a:endParaRPr>
          </a:p>
        </p:txBody>
      </p:sp>
      <p:sp>
        <p:nvSpPr>
          <p:cNvPr id="16" name="橢圓 15"/>
          <p:cNvSpPr/>
          <p:nvPr/>
        </p:nvSpPr>
        <p:spPr>
          <a:xfrm>
            <a:off x="4203591" y="2057742"/>
            <a:ext cx="122497" cy="12028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600">
              <a:solidFill>
                <a:srgbClr val="FF0000"/>
              </a:solidFill>
            </a:endParaRPr>
          </a:p>
        </p:txBody>
      </p:sp>
      <p:sp>
        <p:nvSpPr>
          <p:cNvPr id="28" name="橢圓 27"/>
          <p:cNvSpPr/>
          <p:nvPr/>
        </p:nvSpPr>
        <p:spPr>
          <a:xfrm>
            <a:off x="7881915" y="2644723"/>
            <a:ext cx="126325" cy="116399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29" name="橢圓 28"/>
          <p:cNvSpPr/>
          <p:nvPr/>
        </p:nvSpPr>
        <p:spPr>
          <a:xfrm>
            <a:off x="8492428" y="3304692"/>
            <a:ext cx="126325" cy="116399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cxnSp>
        <p:nvCxnSpPr>
          <p:cNvPr id="38" name="直線接點 37"/>
          <p:cNvCxnSpPr/>
          <p:nvPr/>
        </p:nvCxnSpPr>
        <p:spPr>
          <a:xfrm flipH="1">
            <a:off x="7988784" y="1950482"/>
            <a:ext cx="563350" cy="70866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接點 38"/>
          <p:cNvCxnSpPr>
            <a:stCxn id="33" idx="3"/>
          </p:cNvCxnSpPr>
          <p:nvPr/>
        </p:nvCxnSpPr>
        <p:spPr>
          <a:xfrm flipH="1">
            <a:off x="8588843" y="2794416"/>
            <a:ext cx="544909" cy="55819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橢圓 31"/>
          <p:cNvSpPr/>
          <p:nvPr/>
        </p:nvSpPr>
        <p:spPr>
          <a:xfrm>
            <a:off x="8508427" y="1877859"/>
            <a:ext cx="126325" cy="116399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33" name="橢圓 32"/>
          <p:cNvSpPr/>
          <p:nvPr/>
        </p:nvSpPr>
        <p:spPr>
          <a:xfrm>
            <a:off x="9115252" y="2695063"/>
            <a:ext cx="126325" cy="116399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41" name="文字方塊 40"/>
          <p:cNvSpPr txBox="1"/>
          <p:nvPr/>
        </p:nvSpPr>
        <p:spPr>
          <a:xfrm>
            <a:off x="3731650" y="872835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1/7</a:t>
            </a:r>
            <a:endParaRPr lang="zh-TW" altLang="en-US" dirty="0"/>
          </a:p>
        </p:txBody>
      </p:sp>
      <p:sp>
        <p:nvSpPr>
          <p:cNvPr id="42" name="文字方塊 41"/>
          <p:cNvSpPr txBox="1"/>
          <p:nvPr/>
        </p:nvSpPr>
        <p:spPr>
          <a:xfrm>
            <a:off x="2897562" y="2576456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0070C0"/>
                </a:solidFill>
              </a:rPr>
              <a:t>1/29</a:t>
            </a:r>
            <a:endParaRPr lang="zh-TW" altLang="en-US" dirty="0">
              <a:solidFill>
                <a:srgbClr val="0070C0"/>
              </a:solidFill>
            </a:endParaRPr>
          </a:p>
        </p:txBody>
      </p:sp>
      <p:sp>
        <p:nvSpPr>
          <p:cNvPr id="43" name="文字方塊 42"/>
          <p:cNvSpPr txBox="1"/>
          <p:nvPr/>
        </p:nvSpPr>
        <p:spPr>
          <a:xfrm>
            <a:off x="7881915" y="1566726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1/14</a:t>
            </a:r>
            <a:endParaRPr lang="zh-TW" altLang="en-US" dirty="0"/>
          </a:p>
        </p:txBody>
      </p:sp>
      <p:sp>
        <p:nvSpPr>
          <p:cNvPr id="44" name="文字方塊 43"/>
          <p:cNvSpPr txBox="1"/>
          <p:nvPr/>
        </p:nvSpPr>
        <p:spPr>
          <a:xfrm>
            <a:off x="8600033" y="3278875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0070C0"/>
                </a:solidFill>
              </a:rPr>
              <a:t>2/6</a:t>
            </a:r>
            <a:endParaRPr lang="zh-TW" altLang="en-US" dirty="0">
              <a:solidFill>
                <a:srgbClr val="0070C0"/>
              </a:solidFill>
            </a:endParaRPr>
          </a:p>
        </p:txBody>
      </p:sp>
      <p:sp>
        <p:nvSpPr>
          <p:cNvPr id="46" name="向右箭號 45"/>
          <p:cNvSpPr/>
          <p:nvPr/>
        </p:nvSpPr>
        <p:spPr>
          <a:xfrm rot="3419625">
            <a:off x="3492604" y="1609238"/>
            <a:ext cx="951459" cy="120660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向右箭號 46"/>
          <p:cNvSpPr/>
          <p:nvPr/>
        </p:nvSpPr>
        <p:spPr>
          <a:xfrm rot="18561021">
            <a:off x="7794729" y="2255231"/>
            <a:ext cx="951459" cy="120660"/>
          </a:xfrm>
          <a:prstGeom prst="right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8" name="向右箭號 47"/>
          <p:cNvSpPr/>
          <p:nvPr/>
        </p:nvSpPr>
        <p:spPr>
          <a:xfrm rot="18878641">
            <a:off x="8488380" y="2990970"/>
            <a:ext cx="774756" cy="139626"/>
          </a:xfrm>
          <a:prstGeom prst="right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文字方塊 48"/>
          <p:cNvSpPr txBox="1"/>
          <p:nvPr/>
        </p:nvSpPr>
        <p:spPr>
          <a:xfrm>
            <a:off x="6379881" y="3344689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1/12</a:t>
            </a:r>
            <a:endParaRPr lang="zh-TW" altLang="en-US" dirty="0"/>
          </a:p>
        </p:txBody>
      </p:sp>
      <p:sp>
        <p:nvSpPr>
          <p:cNvPr id="50" name="文字方塊 49"/>
          <p:cNvSpPr txBox="1"/>
          <p:nvPr/>
        </p:nvSpPr>
        <p:spPr>
          <a:xfrm>
            <a:off x="7971483" y="3545902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2/5</a:t>
            </a:r>
            <a:endParaRPr lang="zh-TW" altLang="en-US" dirty="0"/>
          </a:p>
        </p:txBody>
      </p:sp>
      <p:graphicFrame>
        <p:nvGraphicFramePr>
          <p:cNvPr id="51" name="表格 50">
            <a:extLst>
              <a:ext uri="{FF2B5EF4-FFF2-40B4-BE49-F238E27FC236}">
                <a16:creationId xmlns:a16="http://schemas.microsoft.com/office/drawing/2014/main" id="{E71891B1-2179-4281-A7F1-BFFCFCA553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5880477"/>
              </p:ext>
            </p:extLst>
          </p:nvPr>
        </p:nvGraphicFramePr>
        <p:xfrm>
          <a:off x="490393" y="4272089"/>
          <a:ext cx="6380850" cy="2560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17679">
                  <a:extLst>
                    <a:ext uri="{9D8B030D-6E8A-4147-A177-3AD203B41FA5}">
                      <a16:colId xmlns:a16="http://schemas.microsoft.com/office/drawing/2014/main" val="1513345467"/>
                    </a:ext>
                  </a:extLst>
                </a:gridCol>
                <a:gridCol w="1210547">
                  <a:extLst>
                    <a:ext uri="{9D8B030D-6E8A-4147-A177-3AD203B41FA5}">
                      <a16:colId xmlns:a16="http://schemas.microsoft.com/office/drawing/2014/main" val="565112584"/>
                    </a:ext>
                  </a:extLst>
                </a:gridCol>
                <a:gridCol w="988156">
                  <a:extLst>
                    <a:ext uri="{9D8B030D-6E8A-4147-A177-3AD203B41FA5}">
                      <a16:colId xmlns:a16="http://schemas.microsoft.com/office/drawing/2014/main" val="3747162359"/>
                    </a:ext>
                  </a:extLst>
                </a:gridCol>
                <a:gridCol w="988156">
                  <a:extLst>
                    <a:ext uri="{9D8B030D-6E8A-4147-A177-3AD203B41FA5}">
                      <a16:colId xmlns:a16="http://schemas.microsoft.com/office/drawing/2014/main" val="3864177677"/>
                    </a:ext>
                  </a:extLst>
                </a:gridCol>
                <a:gridCol w="988156">
                  <a:extLst>
                    <a:ext uri="{9D8B030D-6E8A-4147-A177-3AD203B41FA5}">
                      <a16:colId xmlns:a16="http://schemas.microsoft.com/office/drawing/2014/main" val="3249149444"/>
                    </a:ext>
                  </a:extLst>
                </a:gridCol>
                <a:gridCol w="988156">
                  <a:extLst>
                    <a:ext uri="{9D8B030D-6E8A-4147-A177-3AD203B41FA5}">
                      <a16:colId xmlns:a16="http://schemas.microsoft.com/office/drawing/2014/main" val="2878868556"/>
                    </a:ext>
                  </a:extLst>
                </a:gridCol>
              </a:tblGrid>
              <a:tr h="364637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a:t>2018</a:t>
                      </a:r>
                      <a:r>
                        <a:rPr lang="zh-CN" altLang="en-US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a:t>寒潮</a:t>
                      </a:r>
                      <a:r>
                        <a:rPr lang="zh-TW" altLang="en-US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a:t>個案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a:t>一</a:t>
                      </a:r>
                      <a:r>
                        <a:rPr lang="en-US" altLang="zh-TW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a:t>)</a:t>
                      </a:r>
                      <a:endParaRPr lang="zh-TW" altLang="en-US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1" dirty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b="1" dirty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a:t>二</a:t>
                      </a:r>
                      <a:r>
                        <a:rPr lang="en-US" altLang="zh-TW" b="1" dirty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a:t>)</a:t>
                      </a:r>
                      <a:endParaRPr lang="zh-TW" altLang="en-US" b="1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1801908"/>
                  </a:ext>
                </a:extLst>
              </a:tr>
              <a:tr h="364637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a:t>期間</a:t>
                      </a:r>
                      <a:r>
                        <a:rPr lang="en-US" altLang="zh-TW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(</a:t>
                      </a:r>
                      <a:r>
                        <a:rPr lang="zh-TW" altLang="en-US" dirty="0"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a:t>起始 </a:t>
                      </a:r>
                      <a:r>
                        <a:rPr lang="en-US" altLang="zh-TW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–</a:t>
                      </a:r>
                      <a:r>
                        <a:rPr lang="en-US" altLang="zh-TW" dirty="0"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a:t> </a:t>
                      </a:r>
                      <a:r>
                        <a:rPr lang="zh-CN" altLang="en-US" dirty="0"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a:t>結束</a:t>
                      </a:r>
                      <a:r>
                        <a:rPr lang="en-US" altLang="zh-TW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1/7 </a:t>
                      </a:r>
                      <a:r>
                        <a:rPr lang="en-US" altLang="zh-TW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– </a:t>
                      </a:r>
                      <a:r>
                        <a:rPr lang="en-US" altLang="zh-TW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1/14</a:t>
                      </a:r>
                      <a:endParaRPr lang="zh-TW" altLang="en-US" dirty="0">
                        <a:latin typeface="Cambria Math" panose="020405030504060302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1/29 – </a:t>
                      </a:r>
                      <a:r>
                        <a:rPr lang="en-US" altLang="zh-TW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2/6</a:t>
                      </a:r>
                      <a:endParaRPr lang="zh-TW" altLang="en-US" dirty="0">
                        <a:latin typeface="Cambria Math" panose="020405030504060302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2100827"/>
                  </a:ext>
                </a:extLst>
              </a:tr>
              <a:tr h="364637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a:t>長度</a:t>
                      </a:r>
                      <a:r>
                        <a:rPr lang="en-US" altLang="zh-TW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(</a:t>
                      </a:r>
                      <a:r>
                        <a:rPr lang="zh-CN" altLang="en-US" dirty="0"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a:t>天</a:t>
                      </a:r>
                      <a:r>
                        <a:rPr lang="en-US" altLang="zh-TW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)</a:t>
                      </a:r>
                      <a:endParaRPr lang="zh-TW" altLang="en-US" dirty="0">
                        <a:latin typeface="Cambria Math" panose="020405030504060302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8</a:t>
                      </a:r>
                      <a:endParaRPr lang="zh-TW" altLang="en-US" dirty="0">
                        <a:latin typeface="Cambria Math" panose="020405030504060302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9</a:t>
                      </a:r>
                      <a:endParaRPr lang="zh-TW" altLang="en-US" dirty="0">
                        <a:latin typeface="Cambria Math" panose="020405030504060302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4075537"/>
                  </a:ext>
                </a:extLst>
              </a:tr>
              <a:tr h="364637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a:t>冷度</a:t>
                      </a:r>
                      <a:r>
                        <a:rPr lang="en-US" altLang="zh-TW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(</a:t>
                      </a:r>
                      <a:r>
                        <a:rPr lang="he-IL" altLang="zh-TW" b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℃</a:t>
                      </a:r>
                      <a:r>
                        <a:rPr lang="en-US" altLang="zh-TW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)</a:t>
                      </a:r>
                      <a:endParaRPr lang="zh-TW" altLang="en-US" dirty="0">
                        <a:latin typeface="Cambria Math" panose="020405030504060302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a:t>日期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8.6</a:t>
                      </a:r>
                      <a:endParaRPr lang="zh-TW" altLang="en-US" dirty="0">
                        <a:latin typeface="Cambria Math" panose="020405030504060302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1/12</a:t>
                      </a:r>
                      <a:endParaRPr lang="zh-TW" altLang="en-US" b="0" dirty="0">
                        <a:effectLst/>
                        <a:latin typeface="Cambria Math" panose="020405030504060302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7.6</a:t>
                      </a:r>
                      <a:endParaRPr lang="zh-TW" altLang="en-US" dirty="0">
                        <a:latin typeface="Cambria Math" panose="020405030504060302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2/5</a:t>
                      </a:r>
                      <a:endParaRPr lang="zh-TW" altLang="en-US" b="0" dirty="0">
                        <a:effectLst/>
                        <a:latin typeface="Cambria Math" panose="020405030504060302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5186922"/>
                  </a:ext>
                </a:extLst>
              </a:tr>
              <a:tr h="364637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48</a:t>
                      </a:r>
                      <a:r>
                        <a:rPr lang="zh-CN" altLang="en-US" dirty="0"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a:t>小時降溫幅度</a:t>
                      </a:r>
                      <a:r>
                        <a:rPr lang="en-US" altLang="zh-TW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(</a:t>
                      </a:r>
                      <a:r>
                        <a:rPr lang="he-IL" altLang="zh-TW" b="0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℃</a:t>
                      </a:r>
                      <a:r>
                        <a:rPr lang="en-US" altLang="zh-TW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)</a:t>
                      </a:r>
                      <a:endParaRPr lang="zh-TW" altLang="en-US" dirty="0">
                        <a:latin typeface="Cambria Math" panose="020405030504060302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6.7</a:t>
                      </a:r>
                      <a:endParaRPr lang="zh-TW" altLang="en-US" dirty="0">
                        <a:latin typeface="Cambria Math" panose="020405030504060302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-1.4</a:t>
                      </a:r>
                      <a:endParaRPr lang="zh-TW" altLang="en-US" dirty="0">
                        <a:latin typeface="Cambria Math" panose="020405030504060302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1688789"/>
                  </a:ext>
                </a:extLst>
              </a:tr>
              <a:tr h="364637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a:t>AOI</a:t>
                      </a:r>
                      <a:endParaRPr lang="zh-TW" altLang="en-US" dirty="0">
                        <a:latin typeface="Cambria Math" panose="020405030504060302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a:t>-0.281</a:t>
                      </a:r>
                      <a:endParaRPr lang="zh-TW" altLang="en-US" dirty="0">
                        <a:latin typeface="Cambria Math" panose="020405030504060302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a:t>0.113</a:t>
                      </a:r>
                      <a:endParaRPr lang="zh-TW" altLang="en-US" dirty="0">
                        <a:latin typeface="Cambria Math" panose="020405030504060302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9085584"/>
                  </a:ext>
                </a:extLst>
              </a:tr>
              <a:tr h="364637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a:t>SOI</a:t>
                      </a:r>
                      <a:endParaRPr lang="zh-TW" altLang="en-US" dirty="0">
                        <a:latin typeface="Cambria Math" panose="020405030504060302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a:t>0.91</a:t>
                      </a:r>
                      <a:endParaRPr lang="zh-TW" altLang="en-US" dirty="0">
                        <a:latin typeface="Cambria Math" panose="020405030504060302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a:t>-0.73</a:t>
                      </a:r>
                      <a:endParaRPr lang="zh-TW" altLang="en-US" dirty="0">
                        <a:latin typeface="Cambria Math" panose="020405030504060302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55464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89625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01" y="0"/>
            <a:ext cx="9751963" cy="3116191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875CF2B4-EC44-45BD-9BAA-F22B41DD4FF1}"/>
              </a:ext>
            </a:extLst>
          </p:cNvPr>
          <p:cNvSpPr txBox="1"/>
          <p:nvPr/>
        </p:nvSpPr>
        <p:spPr>
          <a:xfrm>
            <a:off x="0" y="2956062"/>
            <a:ext cx="29788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Shading</a:t>
            </a:r>
            <a:r>
              <a:rPr lang="zh-TW" altLang="en-US" dirty="0" smtClean="0">
                <a:latin typeface="Cambria Math" panose="02040503050406030204" pitchFamily="18" charset="0"/>
                <a:ea typeface="標楷體" panose="03000509000000000000" pitchFamily="65" charset="-120"/>
              </a:rPr>
              <a:t>：</a:t>
            </a:r>
            <a:r>
              <a:rPr lang="en-US" altLang="zh-TW" b="1" dirty="0"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zh-CN" altLang="en-US" b="1" dirty="0">
                <a:latin typeface="Cambria Math" panose="02040503050406030204" pitchFamily="18" charset="0"/>
                <a:ea typeface="標楷體" panose="03000509000000000000" pitchFamily="65" charset="-120"/>
              </a:rPr>
              <a:t>米溫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(10</a:t>
            </a:r>
            <a:r>
              <a:rPr lang="he-IL" altLang="zh-TW" b="1" dirty="0">
                <a:latin typeface="Cambria Math" panose="02040503050406030204" pitchFamily="18" charset="0"/>
                <a:ea typeface="Cambria Math" panose="02040503050406030204" pitchFamily="18" charset="0"/>
              </a:rPr>
              <a:t>℃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</a:p>
          <a:p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Contour</a:t>
            </a:r>
            <a:r>
              <a:rPr lang="zh-TW" altLang="en-US" dirty="0" smtClean="0">
                <a:latin typeface="Cambria Math" panose="02040503050406030204" pitchFamily="18" charset="0"/>
                <a:ea typeface="標楷體" panose="03000509000000000000" pitchFamily="65" charset="-120"/>
              </a:rPr>
              <a:t>：</a:t>
            </a:r>
            <a:r>
              <a:rPr lang="zh-TW" altLang="en-US" b="1" dirty="0">
                <a:latin typeface="Cambria Math" panose="02040503050406030204" pitchFamily="18" charset="0"/>
                <a:ea typeface="標楷體" panose="03000509000000000000" pitchFamily="65" charset="-120"/>
              </a:rPr>
              <a:t>海平面氣壓</a:t>
            </a:r>
            <a:r>
              <a:rPr lang="en-US" altLang="zh-TW" b="1" dirty="0"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en-US" altLang="zh-TW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hPa</a:t>
            </a:r>
            <a:r>
              <a:rPr lang="en-US" altLang="zh-TW" b="1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</a:p>
          <a:p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Vectors</a:t>
            </a:r>
            <a:r>
              <a:rPr lang="zh-TW" altLang="en-US" dirty="0" smtClean="0">
                <a:latin typeface="Cambria Math" panose="02040503050406030204" pitchFamily="18" charset="0"/>
                <a:ea typeface="標楷體" panose="03000509000000000000" pitchFamily="65" charset="-120"/>
              </a:rPr>
              <a:t>：</a:t>
            </a:r>
            <a:r>
              <a:rPr lang="en-US" altLang="zh-TW" b="1" dirty="0">
                <a:latin typeface="Cambria Math" panose="02040503050406030204" pitchFamily="18" charset="0"/>
                <a:ea typeface="Cambria Math" panose="02040503050406030204" pitchFamily="18" charset="0"/>
              </a:rPr>
              <a:t> 925hPa</a:t>
            </a:r>
            <a:r>
              <a:rPr lang="zh-CN" altLang="en-US" b="1" dirty="0" smtClean="0">
                <a:latin typeface="Cambria Math" panose="02040503050406030204" pitchFamily="18" charset="0"/>
                <a:ea typeface="標楷體" panose="03000509000000000000" pitchFamily="65" charset="-120"/>
              </a:rPr>
              <a:t>風場</a:t>
            </a:r>
            <a:r>
              <a:rPr lang="en-US" altLang="zh-CN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(m/s)</a:t>
            </a:r>
            <a:endParaRPr lang="zh-TW" altLang="en-US" b="1" dirty="0">
              <a:latin typeface="Cambria Math" panose="02040503050406030204" pitchFamily="18" charset="0"/>
              <a:ea typeface="標楷體" panose="03000509000000000000" pitchFamily="65" charset="-120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829" y="3116191"/>
            <a:ext cx="7603678" cy="373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3552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237" y="690562"/>
            <a:ext cx="9153525" cy="5476875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237" y="840561"/>
            <a:ext cx="9153525" cy="5476875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893" y="840561"/>
            <a:ext cx="9153525" cy="547687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469" y="1140205"/>
            <a:ext cx="9153525" cy="547687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703" y="840561"/>
            <a:ext cx="9153525" cy="5476875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894" y="1230530"/>
            <a:ext cx="9153525" cy="5476875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68" y="90323"/>
            <a:ext cx="11160593" cy="667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509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366" y="0"/>
            <a:ext cx="10058400" cy="3224155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875CF2B4-EC44-45BD-9BAA-F22B41DD4FF1}"/>
              </a:ext>
            </a:extLst>
          </p:cNvPr>
          <p:cNvSpPr txBox="1"/>
          <p:nvPr/>
        </p:nvSpPr>
        <p:spPr>
          <a:xfrm>
            <a:off x="0" y="3190238"/>
            <a:ext cx="29788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Shading</a:t>
            </a:r>
            <a:r>
              <a:rPr lang="zh-TW" altLang="en-US" dirty="0" smtClean="0">
                <a:latin typeface="Cambria Math" panose="02040503050406030204" pitchFamily="18" charset="0"/>
                <a:ea typeface="標楷體" panose="03000509000000000000" pitchFamily="65" charset="-120"/>
              </a:rPr>
              <a:t>：</a:t>
            </a:r>
            <a:r>
              <a:rPr lang="en-US" altLang="zh-TW" b="1" dirty="0"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zh-CN" altLang="en-US" b="1" dirty="0">
                <a:latin typeface="Cambria Math" panose="02040503050406030204" pitchFamily="18" charset="0"/>
                <a:ea typeface="標楷體" panose="03000509000000000000" pitchFamily="65" charset="-120"/>
              </a:rPr>
              <a:t>米溫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(10</a:t>
            </a:r>
            <a:r>
              <a:rPr lang="he-IL" altLang="zh-TW" b="1" dirty="0">
                <a:latin typeface="Cambria Math" panose="02040503050406030204" pitchFamily="18" charset="0"/>
                <a:ea typeface="Cambria Math" panose="02040503050406030204" pitchFamily="18" charset="0"/>
              </a:rPr>
              <a:t>℃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</a:p>
          <a:p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Contour</a:t>
            </a:r>
            <a:r>
              <a:rPr lang="zh-TW" altLang="en-US" dirty="0" smtClean="0">
                <a:latin typeface="Cambria Math" panose="02040503050406030204" pitchFamily="18" charset="0"/>
                <a:ea typeface="標楷體" panose="03000509000000000000" pitchFamily="65" charset="-120"/>
              </a:rPr>
              <a:t>：</a:t>
            </a:r>
            <a:r>
              <a:rPr lang="zh-TW" altLang="en-US" b="1" dirty="0">
                <a:latin typeface="Cambria Math" panose="02040503050406030204" pitchFamily="18" charset="0"/>
                <a:ea typeface="標楷體" panose="03000509000000000000" pitchFamily="65" charset="-120"/>
              </a:rPr>
              <a:t>海平面氣壓</a:t>
            </a:r>
            <a:r>
              <a:rPr lang="en-US" altLang="zh-TW" b="1" dirty="0"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en-US" altLang="zh-TW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hPa</a:t>
            </a:r>
            <a:r>
              <a:rPr lang="en-US" altLang="zh-TW" b="1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</a:p>
          <a:p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Vectors</a:t>
            </a:r>
            <a:r>
              <a:rPr lang="zh-TW" altLang="en-US" dirty="0" smtClean="0">
                <a:latin typeface="Cambria Math" panose="02040503050406030204" pitchFamily="18" charset="0"/>
                <a:ea typeface="標楷體" panose="03000509000000000000" pitchFamily="65" charset="-120"/>
              </a:rPr>
              <a:t>：</a:t>
            </a:r>
            <a:r>
              <a:rPr lang="en-US" altLang="zh-TW" b="1" dirty="0">
                <a:latin typeface="Cambria Math" panose="02040503050406030204" pitchFamily="18" charset="0"/>
                <a:ea typeface="Cambria Math" panose="02040503050406030204" pitchFamily="18" charset="0"/>
              </a:rPr>
              <a:t> 925hPa</a:t>
            </a:r>
            <a:r>
              <a:rPr lang="zh-CN" altLang="en-US" b="1" dirty="0" smtClean="0">
                <a:latin typeface="Cambria Math" panose="02040503050406030204" pitchFamily="18" charset="0"/>
                <a:ea typeface="標楷體" panose="03000509000000000000" pitchFamily="65" charset="-120"/>
              </a:rPr>
              <a:t>風場</a:t>
            </a:r>
            <a:r>
              <a:rPr lang="en-US" altLang="zh-CN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(m/s)</a:t>
            </a:r>
            <a:endParaRPr lang="zh-TW" altLang="en-US" b="1" dirty="0">
              <a:latin typeface="Cambria Math" panose="02040503050406030204" pitchFamily="18" charset="0"/>
              <a:ea typeface="標楷體" panose="03000509000000000000" pitchFamily="65" charset="-120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002" y="3224155"/>
            <a:ext cx="8019905" cy="35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100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237" y="690562"/>
            <a:ext cx="9153525" cy="5476875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237" y="840562"/>
            <a:ext cx="9153525" cy="5476875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237" y="990562"/>
            <a:ext cx="9153525" cy="547687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237" y="1140562"/>
            <a:ext cx="9153525" cy="547687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237" y="1290562"/>
            <a:ext cx="9153525" cy="5476875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701" y="1065562"/>
            <a:ext cx="9153525" cy="5476875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07" y="117010"/>
            <a:ext cx="11071383" cy="662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9779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3" t="36585" r="18618" b="35447"/>
          <a:stretch/>
        </p:blipFill>
        <p:spPr>
          <a:xfrm>
            <a:off x="1194605" y="356839"/>
            <a:ext cx="9577472" cy="3155796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9" t="37127" r="17723" b="35719"/>
          <a:stretch/>
        </p:blipFill>
        <p:spPr>
          <a:xfrm>
            <a:off x="1194605" y="3512635"/>
            <a:ext cx="9669211" cy="306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40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91" y="3065398"/>
            <a:ext cx="3265202" cy="372753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9" t="40229" r="19472" b="35447"/>
          <a:stretch/>
        </p:blipFill>
        <p:spPr>
          <a:xfrm>
            <a:off x="2869580" y="367990"/>
            <a:ext cx="9322420" cy="2697408"/>
          </a:xfrm>
          <a:prstGeom prst="rect">
            <a:avLst/>
          </a:prstGeom>
        </p:spPr>
      </p:pic>
      <p:pic>
        <p:nvPicPr>
          <p:cNvPr id="6" name="內容版面配置區 4">
            <a:extLst>
              <a:ext uri="{FF2B5EF4-FFF2-40B4-BE49-F238E27FC236}">
                <a16:creationId xmlns:a16="http://schemas.microsoft.com/office/drawing/2014/main" id="{559EF05E-49D7-4240-8116-27FD7D6250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546" y="3165759"/>
            <a:ext cx="3772839" cy="362717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936261" y="4690887"/>
            <a:ext cx="3418323" cy="237661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456B64E-A436-40E6-8223-9EDCFA04D623}"/>
              </a:ext>
            </a:extLst>
          </p:cNvPr>
          <p:cNvSpPr txBox="1"/>
          <p:nvPr/>
        </p:nvSpPr>
        <p:spPr>
          <a:xfrm>
            <a:off x="525473" y="1466736"/>
            <a:ext cx="24107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500hPa</a:t>
            </a:r>
          </a:p>
          <a:p>
            <a:r>
              <a:rPr lang="en-US" altLang="zh-TW" dirty="0">
                <a:latin typeface="Cambria Math" panose="02040503050406030204" pitchFamily="18" charset="0"/>
                <a:ea typeface="Cambria Math" panose="02040503050406030204" pitchFamily="18" charset="0"/>
              </a:rPr>
              <a:t>Shading</a:t>
            </a:r>
            <a:r>
              <a:rPr lang="zh-TW" altLang="en-US" dirty="0">
                <a:latin typeface="Cambria Math" panose="02040503050406030204" pitchFamily="18" charset="0"/>
                <a:ea typeface="標楷體" panose="03000509000000000000" pitchFamily="65" charset="-120"/>
              </a:rPr>
              <a:t>：</a:t>
            </a:r>
            <a:r>
              <a:rPr lang="zh-TW" altLang="en-US" b="1" dirty="0">
                <a:latin typeface="Cambria Math" panose="02040503050406030204" pitchFamily="18" charset="0"/>
                <a:ea typeface="標楷體" panose="03000509000000000000" pitchFamily="65" charset="-120"/>
              </a:rPr>
              <a:t>高度場距平</a:t>
            </a:r>
            <a:endParaRPr lang="en-US" altLang="zh-TW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altLang="zh-TW" dirty="0">
                <a:latin typeface="Cambria Math" panose="02040503050406030204" pitchFamily="18" charset="0"/>
                <a:ea typeface="Cambria Math" panose="02040503050406030204" pitchFamily="18" charset="0"/>
              </a:rPr>
              <a:t>Contour</a:t>
            </a:r>
            <a:r>
              <a:rPr lang="zh-TW" altLang="en-US" dirty="0">
                <a:latin typeface="Cambria Math" panose="02040503050406030204" pitchFamily="18" charset="0"/>
                <a:ea typeface="標楷體" panose="03000509000000000000" pitchFamily="65" charset="-120"/>
              </a:rPr>
              <a:t>：</a:t>
            </a:r>
            <a:r>
              <a:rPr lang="zh-TW" altLang="en-US" b="1" dirty="0">
                <a:latin typeface="Cambria Math" panose="02040503050406030204" pitchFamily="18" charset="0"/>
                <a:ea typeface="標楷體" panose="03000509000000000000" pitchFamily="65" charset="-120"/>
              </a:rPr>
              <a:t>高度場</a:t>
            </a:r>
          </a:p>
        </p:txBody>
      </p:sp>
    </p:spTree>
    <p:extLst>
      <p:ext uri="{BB962C8B-B14F-4D97-AF65-F5344CB8AC3E}">
        <p14:creationId xmlns:p14="http://schemas.microsoft.com/office/powerpoint/2010/main" val="30028588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圖表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6835112"/>
              </p:ext>
            </p:extLst>
          </p:nvPr>
        </p:nvGraphicFramePr>
        <p:xfrm>
          <a:off x="59819" y="2365081"/>
          <a:ext cx="6754782" cy="21406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圖表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3329603"/>
              </p:ext>
            </p:extLst>
          </p:nvPr>
        </p:nvGraphicFramePr>
        <p:xfrm>
          <a:off x="7054642" y="223686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圖表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2512222"/>
              </p:ext>
            </p:extLst>
          </p:nvPr>
        </p:nvGraphicFramePr>
        <p:xfrm>
          <a:off x="59818" y="105769"/>
          <a:ext cx="6754783" cy="22304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圖表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3444097"/>
              </p:ext>
            </p:extLst>
          </p:nvPr>
        </p:nvGraphicFramePr>
        <p:xfrm>
          <a:off x="59820" y="4563456"/>
          <a:ext cx="6754781" cy="2102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49958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0"/>
          <a:stretch/>
        </p:blipFill>
        <p:spPr>
          <a:xfrm>
            <a:off x="6372156" y="4356959"/>
            <a:ext cx="3100845" cy="2502296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09"/>
          <a:stretch/>
        </p:blipFill>
        <p:spPr>
          <a:xfrm>
            <a:off x="-33453" y="-16728"/>
            <a:ext cx="3336395" cy="2071668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1" b="16977"/>
          <a:stretch/>
        </p:blipFill>
        <p:spPr>
          <a:xfrm>
            <a:off x="3201490" y="-19164"/>
            <a:ext cx="3107476" cy="207748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2" b="16977"/>
          <a:stretch/>
        </p:blipFill>
        <p:spPr>
          <a:xfrm>
            <a:off x="6202173" y="-11181"/>
            <a:ext cx="3109097" cy="207748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1" b="16744"/>
          <a:stretch/>
        </p:blipFill>
        <p:spPr>
          <a:xfrm>
            <a:off x="9207880" y="-5282"/>
            <a:ext cx="3093160" cy="208330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74"/>
          <a:stretch/>
        </p:blipFill>
        <p:spPr>
          <a:xfrm>
            <a:off x="-33454" y="2142008"/>
            <a:ext cx="3336395" cy="2060032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0" b="18140"/>
          <a:stretch/>
        </p:blipFill>
        <p:spPr>
          <a:xfrm>
            <a:off x="3201490" y="2145390"/>
            <a:ext cx="3095523" cy="2048391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8" b="17442"/>
          <a:stretch/>
        </p:blipFill>
        <p:spPr>
          <a:xfrm>
            <a:off x="6202173" y="2142008"/>
            <a:ext cx="3088889" cy="2065852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9" b="16977"/>
          <a:stretch/>
        </p:blipFill>
        <p:spPr>
          <a:xfrm>
            <a:off x="9188483" y="2142008"/>
            <a:ext cx="3112557" cy="207749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44"/>
          <a:stretch/>
        </p:blipFill>
        <p:spPr>
          <a:xfrm>
            <a:off x="0" y="4356959"/>
            <a:ext cx="3336396" cy="208331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1" b="17442"/>
          <a:stretch/>
        </p:blipFill>
        <p:spPr>
          <a:xfrm>
            <a:off x="3264678" y="4362779"/>
            <a:ext cx="3107478" cy="206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589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2" t="40207" r="19350" b="35284"/>
          <a:stretch/>
        </p:blipFill>
        <p:spPr>
          <a:xfrm>
            <a:off x="2891485" y="356839"/>
            <a:ext cx="9102915" cy="265399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551" y="2910468"/>
            <a:ext cx="3245005" cy="3704475"/>
          </a:xfrm>
          <a:prstGeom prst="rect">
            <a:avLst/>
          </a:prstGeom>
        </p:spPr>
      </p:pic>
      <p:pic>
        <p:nvPicPr>
          <p:cNvPr id="6" name="內容版面配置區 4">
            <a:extLst>
              <a:ext uri="{FF2B5EF4-FFF2-40B4-BE49-F238E27FC236}">
                <a16:creationId xmlns:a16="http://schemas.microsoft.com/office/drawing/2014/main" id="{559EF05E-49D7-4240-8116-27FD7D6250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28" y="3010829"/>
            <a:ext cx="3888256" cy="3738131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218683" y="5320244"/>
            <a:ext cx="3717376" cy="23306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456B64E-A436-40E6-8223-9EDCFA04D623}"/>
              </a:ext>
            </a:extLst>
          </p:cNvPr>
          <p:cNvSpPr txBox="1"/>
          <p:nvPr/>
        </p:nvSpPr>
        <p:spPr>
          <a:xfrm>
            <a:off x="480697" y="1455584"/>
            <a:ext cx="24107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500hPa</a:t>
            </a:r>
          </a:p>
          <a:p>
            <a:r>
              <a:rPr lang="en-US" altLang="zh-TW" dirty="0">
                <a:latin typeface="Cambria Math" panose="02040503050406030204" pitchFamily="18" charset="0"/>
                <a:ea typeface="Cambria Math" panose="02040503050406030204" pitchFamily="18" charset="0"/>
              </a:rPr>
              <a:t>Shading</a:t>
            </a:r>
            <a:r>
              <a:rPr lang="zh-TW" altLang="en-US" dirty="0">
                <a:latin typeface="Cambria Math" panose="02040503050406030204" pitchFamily="18" charset="0"/>
                <a:ea typeface="標楷體" panose="03000509000000000000" pitchFamily="65" charset="-120"/>
              </a:rPr>
              <a:t>：</a:t>
            </a:r>
            <a:r>
              <a:rPr lang="zh-TW" altLang="en-US" b="1" dirty="0">
                <a:latin typeface="Cambria Math" panose="02040503050406030204" pitchFamily="18" charset="0"/>
                <a:ea typeface="標楷體" panose="03000509000000000000" pitchFamily="65" charset="-120"/>
              </a:rPr>
              <a:t>高度場距平</a:t>
            </a:r>
            <a:endParaRPr lang="en-US" altLang="zh-TW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altLang="zh-TW" dirty="0">
                <a:latin typeface="Cambria Math" panose="02040503050406030204" pitchFamily="18" charset="0"/>
                <a:ea typeface="Cambria Math" panose="02040503050406030204" pitchFamily="18" charset="0"/>
              </a:rPr>
              <a:t>Contour</a:t>
            </a:r>
            <a:r>
              <a:rPr lang="zh-TW" altLang="en-US" dirty="0">
                <a:latin typeface="Cambria Math" panose="02040503050406030204" pitchFamily="18" charset="0"/>
                <a:ea typeface="標楷體" panose="03000509000000000000" pitchFamily="65" charset="-120"/>
              </a:rPr>
              <a:t>：</a:t>
            </a:r>
            <a:r>
              <a:rPr lang="zh-TW" altLang="en-US" b="1" dirty="0">
                <a:latin typeface="Cambria Math" panose="02040503050406030204" pitchFamily="18" charset="0"/>
                <a:ea typeface="標楷體" panose="03000509000000000000" pitchFamily="65" charset="-120"/>
              </a:rPr>
              <a:t>高度場</a:t>
            </a:r>
          </a:p>
        </p:txBody>
      </p:sp>
    </p:spTree>
    <p:extLst>
      <p:ext uri="{BB962C8B-B14F-4D97-AF65-F5344CB8AC3E}">
        <p14:creationId xmlns:p14="http://schemas.microsoft.com/office/powerpoint/2010/main" val="25227466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089" y="663567"/>
            <a:ext cx="5039428" cy="607779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5049475" y="284084"/>
            <a:ext cx="12726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400" b="0" i="0" u="none" strike="noStrike" kern="1200" cap="none" spc="20" baseline="0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altLang="zh-TW" dirty="0" smtClean="0"/>
              <a:t>Blocking </a:t>
            </a:r>
            <a:r>
              <a:rPr lang="en-US" altLang="zh-TW" dirty="0"/>
              <a:t>Index</a:t>
            </a:r>
            <a:endParaRPr lang="zh-TW" altLang="zh-TW" dirty="0"/>
          </a:p>
        </p:txBody>
      </p:sp>
    </p:spTree>
    <p:extLst>
      <p:ext uri="{BB962C8B-B14F-4D97-AF65-F5344CB8AC3E}">
        <p14:creationId xmlns:p14="http://schemas.microsoft.com/office/powerpoint/2010/main" val="344233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7399416"/>
              </p:ext>
            </p:extLst>
          </p:nvPr>
        </p:nvGraphicFramePr>
        <p:xfrm>
          <a:off x="2032000" y="719666"/>
          <a:ext cx="8128002" cy="5359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1221933074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54963869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43375833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770792913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312588870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8154438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1992-93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2001-02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2006-07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2017-18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2000-2001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66108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日期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1/24-2/1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12/30-1/07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1/27-02/03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1/08-1/14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1/29-1/30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16642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天數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9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9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8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7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2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10919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最冷溫度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7.90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9.30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8.20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8.60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10.4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38565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最冷日期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1993/01/25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2002/01/03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2007/01/29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2018/01/12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2001/01/29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82873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AOI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3.495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-1.322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2.304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-0.281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-0.959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93746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Nino3.4Index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0.28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-0.14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0.59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-0.86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-0.88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3704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SOI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-0.93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0.20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-0.83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0.91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0.78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85385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trike="sngStrike" dirty="0" smtClean="0"/>
                        <a:t>OLR(anomaly)</a:t>
                      </a:r>
                      <a:endParaRPr lang="zh-TW" altLang="en-US" strike="sngStrik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trike="sngStrike" dirty="0" smtClean="0"/>
                        <a:t>+</a:t>
                      </a:r>
                      <a:endParaRPr lang="zh-TW" altLang="en-US" strike="sngStrik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trike="sngStrike" dirty="0" smtClean="0"/>
                        <a:t>-</a:t>
                      </a:r>
                      <a:endParaRPr lang="zh-TW" altLang="en-US" strike="sngStrik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trike="sngStrike" dirty="0" smtClean="0"/>
                        <a:t>+</a:t>
                      </a:r>
                      <a:endParaRPr lang="zh-TW" altLang="en-US" strike="sngStrik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trike="sngStrike" dirty="0" smtClean="0"/>
                        <a:t>-</a:t>
                      </a:r>
                      <a:endParaRPr lang="zh-TW" altLang="en-US" strike="sngStrik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trike="sngStrik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02093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02864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93604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5857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51744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71575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圖表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0746584"/>
              </p:ext>
            </p:extLst>
          </p:nvPr>
        </p:nvGraphicFramePr>
        <p:xfrm>
          <a:off x="25622" y="299100"/>
          <a:ext cx="4063630" cy="28707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圖表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1051409"/>
              </p:ext>
            </p:extLst>
          </p:nvPr>
        </p:nvGraphicFramePr>
        <p:xfrm>
          <a:off x="4157424" y="316193"/>
          <a:ext cx="4063630" cy="28707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圖表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3571052"/>
              </p:ext>
            </p:extLst>
          </p:nvPr>
        </p:nvGraphicFramePr>
        <p:xfrm>
          <a:off x="-42550" y="3495879"/>
          <a:ext cx="4063630" cy="28707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圖表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4981960"/>
              </p:ext>
            </p:extLst>
          </p:nvPr>
        </p:nvGraphicFramePr>
        <p:xfrm>
          <a:off x="4157424" y="3495880"/>
          <a:ext cx="4063630" cy="28707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" name="圖表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93019996"/>
              </p:ext>
            </p:extLst>
          </p:nvPr>
        </p:nvGraphicFramePr>
        <p:xfrm>
          <a:off x="8357398" y="2262773"/>
          <a:ext cx="3673656" cy="24662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410319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7" t="21154" r="8377" b="17949"/>
          <a:stretch/>
        </p:blipFill>
        <p:spPr>
          <a:xfrm>
            <a:off x="8116362" y="2254352"/>
            <a:ext cx="3822570" cy="264297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3" t="21329" r="8375" b="18158"/>
          <a:stretch/>
        </p:blipFill>
        <p:spPr>
          <a:xfrm>
            <a:off x="4138617" y="3599152"/>
            <a:ext cx="4230966" cy="2919614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" t="20921" r="8376" b="18309"/>
          <a:stretch/>
        </p:blipFill>
        <p:spPr>
          <a:xfrm>
            <a:off x="4138616" y="404346"/>
            <a:ext cx="4230967" cy="2931985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" t="21026" r="8376" b="18333"/>
          <a:stretch/>
        </p:blipFill>
        <p:spPr>
          <a:xfrm>
            <a:off x="167795" y="407439"/>
            <a:ext cx="4237152" cy="29258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2" t="20806" r="8194" b="18095"/>
          <a:stretch/>
        </p:blipFill>
        <p:spPr>
          <a:xfrm>
            <a:off x="141721" y="3567164"/>
            <a:ext cx="4275568" cy="296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18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圖片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180" y="1202634"/>
            <a:ext cx="4075307" cy="4652342"/>
          </a:xfrm>
          <a:prstGeom prst="rect">
            <a:avLst/>
          </a:prstGeom>
        </p:spPr>
      </p:pic>
      <p:pic>
        <p:nvPicPr>
          <p:cNvPr id="27" name="圖片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0979"/>
            <a:ext cx="4074427" cy="4653997"/>
          </a:xfrm>
          <a:prstGeom prst="rect">
            <a:avLst/>
          </a:prstGeom>
        </p:spPr>
      </p:pic>
      <p:pic>
        <p:nvPicPr>
          <p:cNvPr id="28" name="圖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241" y="1202634"/>
            <a:ext cx="4075307" cy="4652342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1530343" y="5965902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SLP</a:t>
            </a:r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5340554" y="5965902"/>
            <a:ext cx="1518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850h-Pa</a:t>
            </a:r>
            <a:r>
              <a:rPr lang="zh-TW" altLang="en-US" dirty="0" smtClean="0"/>
              <a:t> </a:t>
            </a:r>
            <a:r>
              <a:rPr lang="en-US" altLang="zh-TW" dirty="0" smtClean="0"/>
              <a:t>Temp</a:t>
            </a:r>
            <a:endParaRPr lang="zh-TW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9403173" y="5965902"/>
            <a:ext cx="1507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500h-Pa</a:t>
            </a:r>
            <a:r>
              <a:rPr lang="zh-TW" altLang="en-US" dirty="0" smtClean="0"/>
              <a:t> </a:t>
            </a:r>
            <a:r>
              <a:rPr lang="en-US" altLang="zh-TW" dirty="0" err="1" smtClean="0"/>
              <a:t>GeoP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5580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907" y="971550"/>
            <a:ext cx="4117285" cy="470026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925" y="971550"/>
            <a:ext cx="4117285" cy="4700264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59" y="971550"/>
            <a:ext cx="4117285" cy="4700264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1530343" y="5965902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SLP</a:t>
            </a:r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5340554" y="5965902"/>
            <a:ext cx="1518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850h-Pa</a:t>
            </a:r>
            <a:r>
              <a:rPr lang="zh-TW" altLang="en-US" dirty="0" smtClean="0"/>
              <a:t> </a:t>
            </a:r>
            <a:r>
              <a:rPr lang="en-US" altLang="zh-TW" dirty="0" smtClean="0"/>
              <a:t>Temp</a:t>
            </a:r>
            <a:endParaRPr lang="zh-TW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9403173" y="5965902"/>
            <a:ext cx="1507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500h-Pa</a:t>
            </a:r>
            <a:r>
              <a:rPr lang="zh-TW" altLang="en-US" dirty="0" smtClean="0"/>
              <a:t> </a:t>
            </a:r>
            <a:r>
              <a:rPr lang="en-US" altLang="zh-TW" dirty="0" err="1" smtClean="0"/>
              <a:t>GeoP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4665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4599</TotalTime>
  <Words>361</Words>
  <Application>Microsoft Office PowerPoint</Application>
  <PresentationFormat>寬螢幕</PresentationFormat>
  <Paragraphs>144</Paragraphs>
  <Slides>31</Slides>
  <Notes>0</Notes>
  <HiddenSlides>4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31</vt:i4>
      </vt:variant>
    </vt:vector>
  </HeadingPairs>
  <TitlesOfParts>
    <vt:vector size="39" baseType="lpstr">
      <vt:lpstr>微軟正黑體</vt:lpstr>
      <vt:lpstr>新細明體</vt:lpstr>
      <vt:lpstr>標楷體</vt:lpstr>
      <vt:lpstr>Arial</vt:lpstr>
      <vt:lpstr>Calibri</vt:lpstr>
      <vt:lpstr>Calibri Light</vt:lpstr>
      <vt:lpstr>Cambria Math</vt:lpstr>
      <vt:lpstr>Office 佈景主題</vt:lpstr>
      <vt:lpstr>寒潮事件定義 （盧與李，2009）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寒潮事件定義 （盧與李，2009）</dc:title>
  <dc:creator>林阿光</dc:creator>
  <cp:lastModifiedBy>林阿光</cp:lastModifiedBy>
  <cp:revision>60</cp:revision>
  <dcterms:created xsi:type="dcterms:W3CDTF">2018-07-12T01:42:55Z</dcterms:created>
  <dcterms:modified xsi:type="dcterms:W3CDTF">2018-07-26T02:02:07Z</dcterms:modified>
</cp:coreProperties>
</file>