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1CA76-B3C4-4A52-880A-FC9818D962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406194-299E-423C-9BBA-6117C488D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1EC41-0F49-4FF3-84DF-3F891E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4339D-F5CC-4C66-84EE-4D8DD0B0D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8800D-FF03-4B2B-9CF4-1A322B25A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24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B7A79-CE87-42C9-9F85-CCCA3B9A9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C2891C-DBC1-47B9-816C-09CE33ACD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4C33F-E4B6-48C3-8941-3D9785D10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47DF1-4BD5-46F6-BA55-2678622D5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9986A-6CD5-4BFA-85ED-6EC0F8FE5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94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C72E30-F5F7-432E-B0DC-5E4C0DF0B0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A7B4DA-1AB4-4635-8B12-F93D16962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91CE4-7F80-42F2-B4CD-8BAB54A85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941FD-18AF-443A-862C-F58428F1D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45A84-E49F-40AE-A29E-AD3844195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0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E9B95-D1C8-4A1B-80C3-090ADB67F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DEB9F-457A-46E0-84D9-C0D87E29D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05D8E-0636-410B-92E0-D0C7CB01D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B0326-9B1A-4A2D-9DF6-6EB516FD6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E6D4A-D066-405C-909F-5E03CCD89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08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4ED74-BD4E-4DB5-ACAA-F5BEF9E72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1C4EC-281E-4D8A-AE63-802AB0E9A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B9963-6ED6-405A-BF98-0B01B0F21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4DAA8-D168-4334-8E3B-FE9CCBCC6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A07D5-6E70-4774-8749-494090B63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39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2D743-974E-4EF2-805A-6D9011D1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D1C8D-AD73-4DF9-830B-DFBC4B757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FBDBA0-9621-4DB1-B717-B389F5898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BF7CC4-469C-4DC5-B2F5-322EF91E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7CD030-CA9F-4C16-919E-AC31932B6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4902B4-F291-4312-B647-45F336BAF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84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B120E-C799-41A5-9693-637FB970C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D50DA5-88BF-4236-BA1C-237EC3D3D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4F0A26-C881-4A9D-835A-99D84000C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CD58CF-1867-470E-9797-348A66DC01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AD26C1-B018-49AB-A349-8A286D3D88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4CC820-E4B2-4173-829E-729ADBC4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33872D-1C08-4668-89CE-56CFDF694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341704-B7AC-479B-9BC4-5119DA559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3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227C9-42C4-4E7F-B9D2-ADD34CEA6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D7A8FA-5127-444E-B936-C35BDCE01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4EAF1D-F852-47B4-B068-9BF40D1F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64E221-48AC-405E-B6FD-4FAF566A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24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1992AE-0A5F-4078-9B54-115D87279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73415D-563D-4AB0-87DD-791019A6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FF068-56B9-4177-8962-FE19DE293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7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4849A-64C2-46D7-9B5D-A35A3ABE8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31ED8-E1C4-416E-AA4E-6B5939CA3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E17CA5-CED1-4748-BAB6-AB0B59BF5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D6EF6-F54C-4A0D-B966-5393FFC69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ADB2B4-2106-4920-A768-BD1F327EE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A2168-4E25-482F-8C7C-9340F2BA3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2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704B2-8DB2-48A3-AFF3-2451D72D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BBE05F-BF0A-4239-B51D-C5775E0FFF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7EA5DC-0901-40C5-8346-BA8893C4B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79877C-7607-4E98-B391-2324D23AE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41A54B-1722-44DA-B44F-8D8EBB34E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96CC5-84BC-409E-BCF8-81F097D19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6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FCA69A-8D77-4301-931D-E2A42C577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277127-33C3-4CE7-87DD-6BB32E7D8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060BB-A76C-48ED-8F61-C577891EF4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DC278-2121-4DC4-B004-4DD34D23405F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2BE92-59B8-46FF-8B07-479658A7AA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AA61C-052B-40E6-9987-99CD816BD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82E2B-9425-4964-9FE5-0DA70A2EB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927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2B95D-88BE-49A9-B073-AC02DB5D9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30" y="57001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How to make SST file and nudging region file?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4EEF5-027C-404B-A7EB-F2B9B5A1B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8" y="1363710"/>
            <a:ext cx="12060024" cy="5371741"/>
          </a:xfrm>
        </p:spPr>
        <p:txBody>
          <a:bodyPr>
            <a:normAutofit fontScale="77500" lnSpcReduction="20000"/>
          </a:bodyPr>
          <a:lstStyle/>
          <a:p>
            <a:r>
              <a:rPr lang="en-US" sz="3800" dirty="0"/>
              <a:t>SST (nudging SST file)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900" dirty="0">
                <a:solidFill>
                  <a:srgbClr val="FF0000"/>
                </a:solidFill>
              </a:rPr>
              <a:t>NOTE1</a:t>
            </a:r>
            <a:r>
              <a:rPr lang="en-US" sz="2900" dirty="0"/>
              <a:t>: Needs daily NC file, one NC file per day, no leap year.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900" dirty="0">
                <a:solidFill>
                  <a:srgbClr val="FF0000"/>
                </a:solidFill>
              </a:rPr>
              <a:t>NOTE2</a:t>
            </a:r>
            <a:r>
              <a:rPr lang="en-US" sz="2900" dirty="0"/>
              <a:t>: You can nudge the SST to (</a:t>
            </a:r>
            <a:r>
              <a:rPr lang="en-US" sz="2900" dirty="0" err="1"/>
              <a:t>obs</a:t>
            </a:r>
            <a:r>
              <a:rPr lang="en-US" sz="2900" dirty="0"/>
              <a:t> </a:t>
            </a:r>
            <a:r>
              <a:rPr lang="en-US" sz="2900" dirty="0" err="1"/>
              <a:t>anomaly+obs</a:t>
            </a:r>
            <a:r>
              <a:rPr lang="en-US" sz="2900" dirty="0"/>
              <a:t> climatology) or (</a:t>
            </a:r>
            <a:r>
              <a:rPr lang="en-US" sz="2900" dirty="0" err="1"/>
              <a:t>obs</a:t>
            </a:r>
            <a:r>
              <a:rPr lang="en-US" sz="2900" dirty="0"/>
              <a:t> </a:t>
            </a:r>
            <a:r>
              <a:rPr lang="en-US" sz="2900" dirty="0" err="1"/>
              <a:t>anomaly+model</a:t>
            </a:r>
            <a:r>
              <a:rPr lang="en-US" sz="2900" dirty="0"/>
              <a:t> climatology).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900" dirty="0" err="1"/>
              <a:t>sst_anom.ncl</a:t>
            </a:r>
            <a:r>
              <a:rPr lang="en-US" sz="2900" dirty="0"/>
              <a:t> </a:t>
            </a:r>
            <a:r>
              <a:rPr lang="en-US" sz="2900" dirty="0">
                <a:sym typeface="Wingdings" panose="05000000000000000000" pitchFamily="2" charset="2"/>
              </a:rPr>
              <a:t> calculate anomaly SST from </a:t>
            </a:r>
            <a:r>
              <a:rPr lang="en-US" sz="2900" dirty="0" err="1">
                <a:sym typeface="Wingdings" panose="05000000000000000000" pitchFamily="2" charset="2"/>
              </a:rPr>
              <a:t>HadISST</a:t>
            </a:r>
            <a:r>
              <a:rPr lang="en-US" sz="2900" dirty="0">
                <a:sym typeface="Wingdings" panose="05000000000000000000" pitchFamily="2" charset="2"/>
              </a:rPr>
              <a:t>. (Or just the total SST field if you want to nudge to </a:t>
            </a:r>
            <a:r>
              <a:rPr lang="en-US" sz="2900" dirty="0" err="1">
                <a:sym typeface="Wingdings" panose="05000000000000000000" pitchFamily="2" charset="2"/>
              </a:rPr>
              <a:t>obs</a:t>
            </a:r>
            <a:r>
              <a:rPr lang="en-US" sz="2900" dirty="0">
                <a:sym typeface="Wingdings" panose="05000000000000000000" pitchFamily="2" charset="2"/>
              </a:rPr>
              <a:t> total SST.)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900" dirty="0" err="1"/>
              <a:t>cdo_sst.csh</a:t>
            </a:r>
            <a:r>
              <a:rPr lang="en-US" sz="2900" dirty="0"/>
              <a:t> </a:t>
            </a:r>
            <a:r>
              <a:rPr lang="en-US" sz="2900" dirty="0">
                <a:sym typeface="Wingdings" panose="05000000000000000000" pitchFamily="2" charset="2"/>
              </a:rPr>
              <a:t> interpolate SST file into daily resolution and remove Feb29th.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900" dirty="0" err="1"/>
              <a:t>jls_add_sstanomaly_modclm.ncl</a:t>
            </a:r>
            <a:r>
              <a:rPr lang="en-US" sz="2900" dirty="0"/>
              <a:t> </a:t>
            </a:r>
            <a:r>
              <a:rPr lang="en-US" sz="2900" dirty="0">
                <a:sym typeface="Wingdings" panose="05000000000000000000" pitchFamily="2" charset="2"/>
              </a:rPr>
              <a:t> output SST file into one file per day, the file name needs to be specified as the script. </a:t>
            </a:r>
            <a:r>
              <a:rPr lang="en-US" sz="2900" dirty="0"/>
              <a:t>(</a:t>
            </a:r>
            <a:r>
              <a:rPr lang="en-US" sz="2900" dirty="0" err="1"/>
              <a:t>obs</a:t>
            </a:r>
            <a:r>
              <a:rPr lang="en-US" sz="2900" dirty="0"/>
              <a:t> </a:t>
            </a:r>
            <a:r>
              <a:rPr lang="en-US" sz="2900" dirty="0" err="1"/>
              <a:t>anomaly+model</a:t>
            </a:r>
            <a:r>
              <a:rPr lang="en-US" sz="2900" dirty="0"/>
              <a:t> climatology, you can also do </a:t>
            </a:r>
            <a:r>
              <a:rPr lang="en-US" sz="2900" dirty="0" err="1"/>
              <a:t>obs</a:t>
            </a:r>
            <a:r>
              <a:rPr lang="en-US" sz="2900" dirty="0"/>
              <a:t> </a:t>
            </a:r>
            <a:r>
              <a:rPr lang="en-US" sz="2900" dirty="0" err="1"/>
              <a:t>anomaly+obs</a:t>
            </a:r>
            <a:r>
              <a:rPr lang="en-US" sz="2900" dirty="0"/>
              <a:t> climatology)</a:t>
            </a:r>
          </a:p>
          <a:p>
            <a:endParaRPr lang="en-US" sz="2900" dirty="0"/>
          </a:p>
          <a:p>
            <a:endParaRPr lang="en-US" sz="2900" dirty="0"/>
          </a:p>
          <a:p>
            <a:r>
              <a:rPr lang="en-US" sz="3800" dirty="0"/>
              <a:t>SPC (nudging region file)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900" dirty="0">
                <a:solidFill>
                  <a:srgbClr val="FF0000"/>
                </a:solidFill>
              </a:rPr>
              <a:t>NOTE</a:t>
            </a:r>
            <a:r>
              <a:rPr lang="en-US" sz="2900" dirty="0"/>
              <a:t>: Needs daily NC file, one NC file per day.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900" dirty="0" err="1"/>
              <a:t>ncl</a:t>
            </a:r>
            <a:r>
              <a:rPr lang="en-US" sz="2900" dirty="0"/>
              <a:t> </a:t>
            </a:r>
            <a:r>
              <a:rPr lang="en-US" sz="2900" dirty="0" err="1"/>
              <a:t>construct_PAC_forcing.ncl</a:t>
            </a:r>
            <a:endParaRPr lang="en-US" sz="29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zh-CN" sz="2900" dirty="0"/>
              <a:t>cd day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zh-CN" sz="2900" dirty="0" err="1"/>
              <a:t>sh</a:t>
            </a:r>
            <a:r>
              <a:rPr lang="en-US" altLang="zh-CN" sz="2900" dirty="0"/>
              <a:t> spc.sh</a:t>
            </a:r>
            <a:endParaRPr lang="en-US" sz="29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830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0A0FB-46D4-49E2-AB14-889A5D88A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C769B-7D3E-426A-92E7-B02470D89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A740AF-70BC-47D7-B1E4-776C4A8C8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020"/>
            <a:ext cx="12192000" cy="54879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81A8905-7B18-450F-A793-7D9DE8C5A01A}"/>
              </a:ext>
            </a:extLst>
          </p:cNvPr>
          <p:cNvSpPr txBox="1"/>
          <p:nvPr/>
        </p:nvSpPr>
        <p:spPr>
          <a:xfrm>
            <a:off x="5243804" y="4236098"/>
            <a:ext cx="5010539" cy="391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275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3FED1-6588-404B-9A41-445DABAB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5C5DB-245B-4C4A-87AC-3224A4D53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0BF198-EBB0-4522-BC1D-822D284D4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70912"/>
            <a:ext cx="12192000" cy="55161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C81A23-75BB-4165-BB30-F9B0B0AE2532}"/>
              </a:ext>
            </a:extLst>
          </p:cNvPr>
          <p:cNvSpPr txBox="1"/>
          <p:nvPr/>
        </p:nvSpPr>
        <p:spPr>
          <a:xfrm>
            <a:off x="5411755" y="4152122"/>
            <a:ext cx="4777274" cy="41987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130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182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How to make SST file and nudging region file?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Leishan Jiang</dc:creator>
  <cp:lastModifiedBy>Leishan Jiang</cp:lastModifiedBy>
  <cp:revision>13</cp:revision>
  <dcterms:created xsi:type="dcterms:W3CDTF">2020-01-25T09:11:42Z</dcterms:created>
  <dcterms:modified xsi:type="dcterms:W3CDTF">2020-11-18T08:33:28Z</dcterms:modified>
</cp:coreProperties>
</file>