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0" r:id="rId4"/>
    <p:sldId id="298" r:id="rId5"/>
    <p:sldId id="261" r:id="rId6"/>
    <p:sldId id="262" r:id="rId7"/>
    <p:sldId id="263" r:id="rId8"/>
    <p:sldId id="274" r:id="rId9"/>
    <p:sldId id="275" r:id="rId10"/>
    <p:sldId id="265" r:id="rId11"/>
    <p:sldId id="276" r:id="rId12"/>
    <p:sldId id="277" r:id="rId13"/>
    <p:sldId id="266" r:id="rId14"/>
    <p:sldId id="278" r:id="rId15"/>
    <p:sldId id="279" r:id="rId16"/>
    <p:sldId id="280" r:id="rId17"/>
    <p:sldId id="281" r:id="rId18"/>
    <p:sldId id="294" r:id="rId19"/>
    <p:sldId id="284" r:id="rId20"/>
    <p:sldId id="292" r:id="rId21"/>
    <p:sldId id="296" r:id="rId22"/>
    <p:sldId id="300" r:id="rId23"/>
    <p:sldId id="301" r:id="rId24"/>
    <p:sldId id="291" r:id="rId25"/>
    <p:sldId id="299" r:id="rId26"/>
    <p:sldId id="287" r:id="rId27"/>
    <p:sldId id="27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3" autoAdjust="0"/>
    <p:restoredTop sz="94660"/>
  </p:normalViewPr>
  <p:slideViewPr>
    <p:cSldViewPr snapToGrid="0">
      <p:cViewPr>
        <p:scale>
          <a:sx n="75" d="100"/>
          <a:sy n="75" d="100"/>
        </p:scale>
        <p:origin x="-306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BE5C9-21DD-417F-B729-437793B2C757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8A26B78-BA8E-42F0-8084-62B546F4E0F0}">
      <dgm:prSet phldrT="[文字]" custT="1"/>
      <dgm:spPr/>
      <dgm:t>
        <a:bodyPr/>
        <a:lstStyle/>
        <a:p>
          <a:r>
            <a:rPr lang="zh-TW" altLang="en-US" sz="2800" dirty="0" smtClean="0"/>
            <a:t>現況</a:t>
          </a:r>
          <a:endParaRPr lang="zh-TW" altLang="en-US" sz="2800" dirty="0"/>
        </a:p>
      </dgm:t>
    </dgm:pt>
    <dgm:pt modelId="{D0689FDC-C64F-4A71-BE4E-4A0C08C67046}" type="parTrans" cxnId="{3586B794-FFB6-41D3-BBFE-562127EF3581}">
      <dgm:prSet/>
      <dgm:spPr/>
      <dgm:t>
        <a:bodyPr/>
        <a:lstStyle/>
        <a:p>
          <a:endParaRPr lang="zh-TW" altLang="en-US"/>
        </a:p>
      </dgm:t>
    </dgm:pt>
    <dgm:pt modelId="{E73EF20D-2517-4BD3-9B40-67A52FF0CDCD}" type="sibTrans" cxnId="{3586B794-FFB6-41D3-BBFE-562127EF3581}">
      <dgm:prSet/>
      <dgm:spPr/>
      <dgm:t>
        <a:bodyPr/>
        <a:lstStyle/>
        <a:p>
          <a:endParaRPr lang="zh-TW" altLang="en-US"/>
        </a:p>
      </dgm:t>
    </dgm:pt>
    <dgm:pt modelId="{1AA72D46-4256-40C5-81A0-AF4846B7FB7B}">
      <dgm:prSet phldrT="[文字]" custT="1"/>
      <dgm:spPr/>
      <dgm:t>
        <a:bodyPr/>
        <a:lstStyle/>
        <a:p>
          <a:r>
            <a:rPr lang="zh-TW" altLang="en-US" sz="2000" dirty="0" smtClean="0"/>
            <a:t>氣象局的全球預報模式</a:t>
          </a:r>
          <a:r>
            <a:rPr lang="en-US" altLang="zh-TW" sz="20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(CWB/GFS)</a:t>
          </a:r>
          <a:r>
            <a:rPr lang="zh-TW" altLang="en-US" sz="2000" dirty="0" smtClean="0"/>
            <a:t>目前並未完整納入海氣交互作用對海表面溫度的修正。</a:t>
          </a:r>
          <a:endParaRPr lang="zh-TW" altLang="en-US" sz="2000" dirty="0"/>
        </a:p>
      </dgm:t>
    </dgm:pt>
    <dgm:pt modelId="{2ED8E0E9-F1A4-4A2F-8EA7-93197CDB09E8}" type="parTrans" cxnId="{96731C44-6094-46BA-902C-4C9DC6A00A39}">
      <dgm:prSet/>
      <dgm:spPr/>
      <dgm:t>
        <a:bodyPr/>
        <a:lstStyle/>
        <a:p>
          <a:endParaRPr lang="zh-TW" altLang="en-US"/>
        </a:p>
      </dgm:t>
    </dgm:pt>
    <dgm:pt modelId="{5BDA0118-FCD2-4AEF-A7AF-F920F85BBF63}" type="sibTrans" cxnId="{96731C44-6094-46BA-902C-4C9DC6A00A39}">
      <dgm:prSet/>
      <dgm:spPr/>
      <dgm:t>
        <a:bodyPr/>
        <a:lstStyle/>
        <a:p>
          <a:endParaRPr lang="zh-TW" altLang="en-US"/>
        </a:p>
      </dgm:t>
    </dgm:pt>
    <dgm:pt modelId="{B6E369A9-2FD3-4C5F-AEC2-6A71A29BDD07}">
      <dgm:prSet phldrT="[文字]" custT="1"/>
      <dgm:spPr/>
      <dgm:t>
        <a:bodyPr/>
        <a:lstStyle/>
        <a:p>
          <a:r>
            <a:rPr lang="zh-TW" altLang="en-US" sz="2800" dirty="0" smtClean="0"/>
            <a:t>缺點</a:t>
          </a:r>
          <a:endParaRPr lang="zh-TW" altLang="en-US" sz="2800" dirty="0"/>
        </a:p>
      </dgm:t>
    </dgm:pt>
    <dgm:pt modelId="{C77B3D7B-C1A9-416B-9A0D-EBA1F0C8AFF4}" type="parTrans" cxnId="{9BA6955C-0F39-407B-BD5E-BBE8FEC500F2}">
      <dgm:prSet/>
      <dgm:spPr/>
      <dgm:t>
        <a:bodyPr/>
        <a:lstStyle/>
        <a:p>
          <a:endParaRPr lang="zh-TW" altLang="en-US"/>
        </a:p>
      </dgm:t>
    </dgm:pt>
    <dgm:pt modelId="{2CA59CBE-7895-4F1F-9DCD-6D751D2A70B8}" type="sibTrans" cxnId="{9BA6955C-0F39-407B-BD5E-BBE8FEC500F2}">
      <dgm:prSet/>
      <dgm:spPr/>
      <dgm:t>
        <a:bodyPr/>
        <a:lstStyle/>
        <a:p>
          <a:endParaRPr lang="zh-TW" altLang="en-US"/>
        </a:p>
      </dgm:t>
    </dgm:pt>
    <dgm:pt modelId="{B1A82707-70A2-4045-9BEB-A3CA2632DEF4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未考量完整海氣交互作用的情況下，僅用定值或一維簡化模組來計算海溫，容易使中長期的預報模擬結果產生偏差。</a:t>
          </a:r>
          <a:endParaRPr lang="zh-TW" altLang="en-US" sz="2000" dirty="0">
            <a:latin typeface="+mn-ea"/>
            <a:ea typeface="+mn-ea"/>
          </a:endParaRPr>
        </a:p>
      </dgm:t>
    </dgm:pt>
    <dgm:pt modelId="{9425F9F2-4F6E-4182-98DC-A6DA74595383}" type="parTrans" cxnId="{5168B5DD-E052-4A58-A3AB-296FB6A92387}">
      <dgm:prSet/>
      <dgm:spPr/>
      <dgm:t>
        <a:bodyPr/>
        <a:lstStyle/>
        <a:p>
          <a:endParaRPr lang="zh-TW" altLang="en-US"/>
        </a:p>
      </dgm:t>
    </dgm:pt>
    <dgm:pt modelId="{2CC4472F-1213-4F0B-BFDA-0A83089F872E}" type="sibTrans" cxnId="{5168B5DD-E052-4A58-A3AB-296FB6A92387}">
      <dgm:prSet/>
      <dgm:spPr/>
      <dgm:t>
        <a:bodyPr/>
        <a:lstStyle/>
        <a:p>
          <a:endParaRPr lang="zh-TW" altLang="en-US"/>
        </a:p>
      </dgm:t>
    </dgm:pt>
    <dgm:pt modelId="{950155B1-E93E-4D1A-B908-CED2972A34FA}">
      <dgm:prSet phldrT="[文字]" custT="1"/>
      <dgm:spPr/>
      <dgm:t>
        <a:bodyPr/>
        <a:lstStyle/>
        <a:p>
          <a:r>
            <a:rPr lang="zh-TW" altLang="en-US" sz="2800" dirty="0" smtClean="0"/>
            <a:t>工作</a:t>
          </a:r>
          <a:r>
            <a:rPr lang="en-US" altLang="zh-TW" sz="2800" dirty="0" smtClean="0"/>
            <a:t/>
          </a:r>
          <a:br>
            <a:rPr lang="en-US" altLang="zh-TW" sz="2800" dirty="0" smtClean="0"/>
          </a:br>
          <a:r>
            <a:rPr lang="zh-TW" altLang="en-US" sz="2800" dirty="0" smtClean="0"/>
            <a:t>目標</a:t>
          </a:r>
          <a:endParaRPr lang="zh-TW" altLang="en-US" sz="2800" dirty="0"/>
        </a:p>
      </dgm:t>
    </dgm:pt>
    <dgm:pt modelId="{E015C0A7-FF5B-4514-ACE1-570D19E103C9}" type="parTrans" cxnId="{D6F6C084-8974-4096-ADAB-8FD7FACCCE19}">
      <dgm:prSet/>
      <dgm:spPr/>
      <dgm:t>
        <a:bodyPr/>
        <a:lstStyle/>
        <a:p>
          <a:endParaRPr lang="zh-TW" altLang="en-US"/>
        </a:p>
      </dgm:t>
    </dgm:pt>
    <dgm:pt modelId="{D449AF05-7316-4272-AD0E-1EB737AF383A}" type="sibTrans" cxnId="{D6F6C084-8974-4096-ADAB-8FD7FACCCE19}">
      <dgm:prSet/>
      <dgm:spPr/>
      <dgm:t>
        <a:bodyPr/>
        <a:lstStyle/>
        <a:p>
          <a:endParaRPr lang="zh-TW" altLang="en-US"/>
        </a:p>
      </dgm:t>
    </dgm:pt>
    <dgm:pt modelId="{7ABD193E-5D81-45CE-8760-456FF69D6AA9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設計並實作能支援作業化的大氣海洋偶合系統模式。</a:t>
          </a:r>
          <a:endParaRPr lang="zh-TW" altLang="en-US" sz="2000" dirty="0">
            <a:latin typeface="+mn-ea"/>
            <a:ea typeface="+mn-ea"/>
          </a:endParaRPr>
        </a:p>
      </dgm:t>
    </dgm:pt>
    <dgm:pt modelId="{A3CAEA0C-7BFF-466A-8541-D8517FFA384D}" type="parTrans" cxnId="{B9686D38-96B3-4ABE-A41C-0E3ADE19C29D}">
      <dgm:prSet/>
      <dgm:spPr/>
      <dgm:t>
        <a:bodyPr/>
        <a:lstStyle/>
        <a:p>
          <a:endParaRPr lang="zh-TW" altLang="en-US"/>
        </a:p>
      </dgm:t>
    </dgm:pt>
    <dgm:pt modelId="{679916CC-91BD-4F1C-8BD8-281854821DA7}" type="sibTrans" cxnId="{B9686D38-96B3-4ABE-A41C-0E3ADE19C29D}">
      <dgm:prSet/>
      <dgm:spPr/>
      <dgm:t>
        <a:bodyPr/>
        <a:lstStyle/>
        <a:p>
          <a:endParaRPr lang="zh-TW" altLang="en-US"/>
        </a:p>
      </dgm:t>
    </dgm:pt>
    <dgm:pt modelId="{26D9A3B9-50CF-4783-A8CE-61429C4D7C1D}">
      <dgm:prSet phldrT="[文字]"/>
      <dgm:spPr/>
      <dgm:t>
        <a:bodyPr/>
        <a:lstStyle/>
        <a:p>
          <a:r>
            <a:rPr lang="zh-TW" altLang="en-US" sz="2000" dirty="0" smtClean="0"/>
            <a:t>定性與定量測試偶合系統模式的穩定性與準確性。</a:t>
          </a:r>
          <a:endParaRPr lang="zh-TW" altLang="en-US" sz="2000" dirty="0"/>
        </a:p>
      </dgm:t>
    </dgm:pt>
    <dgm:pt modelId="{70EC203D-08AA-4CF4-B76F-727D72815FE7}" type="parTrans" cxnId="{70A76C80-3829-4D2A-B8DC-6FF8F975FE94}">
      <dgm:prSet/>
      <dgm:spPr/>
      <dgm:t>
        <a:bodyPr/>
        <a:lstStyle/>
        <a:p>
          <a:endParaRPr lang="zh-TW" altLang="en-US"/>
        </a:p>
      </dgm:t>
    </dgm:pt>
    <dgm:pt modelId="{55ABB719-25FC-4A60-853C-1B871266899B}" type="sibTrans" cxnId="{70A76C80-3829-4D2A-B8DC-6FF8F975FE94}">
      <dgm:prSet/>
      <dgm:spPr/>
      <dgm:t>
        <a:bodyPr/>
        <a:lstStyle/>
        <a:p>
          <a:endParaRPr lang="zh-TW" altLang="en-US"/>
        </a:p>
      </dgm:t>
    </dgm:pt>
    <dgm:pt modelId="{2573DB02-042B-4E9A-B682-7FCC626EDF17}" type="pres">
      <dgm:prSet presAssocID="{853BE5C9-21DD-417F-B729-437793B2C7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24C835-A8E6-4CC4-A7F3-618A50A198B1}" type="pres">
      <dgm:prSet presAssocID="{78A26B78-BA8E-42F0-8084-62B546F4E0F0}" presName="linNode" presStyleCnt="0"/>
      <dgm:spPr/>
    </dgm:pt>
    <dgm:pt modelId="{1FE013EC-772B-41F1-A26F-F70A36AFA7E6}" type="pres">
      <dgm:prSet presAssocID="{78A26B78-BA8E-42F0-8084-62B546F4E0F0}" presName="parentText" presStyleLbl="node1" presStyleIdx="0" presStyleCnt="3" custScaleX="619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266F61-1D2A-4EF8-BAD1-0CE14C4A950C}" type="pres">
      <dgm:prSet presAssocID="{78A26B78-BA8E-42F0-8084-62B546F4E0F0}" presName="descendantText" presStyleLbl="alignAccFollowNode1" presStyleIdx="0" presStyleCnt="3" custScaleX="172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64EA38-8C7B-49D2-A8D4-ED4341F15DC8}" type="pres">
      <dgm:prSet presAssocID="{E73EF20D-2517-4BD3-9B40-67A52FF0CDCD}" presName="sp" presStyleCnt="0"/>
      <dgm:spPr/>
    </dgm:pt>
    <dgm:pt modelId="{5B6A2035-6B70-4233-A32F-08A98F734608}" type="pres">
      <dgm:prSet presAssocID="{B6E369A9-2FD3-4C5F-AEC2-6A71A29BDD07}" presName="linNode" presStyleCnt="0"/>
      <dgm:spPr/>
    </dgm:pt>
    <dgm:pt modelId="{160897FD-61D7-4B6A-8AD1-3EC8421F9A17}" type="pres">
      <dgm:prSet presAssocID="{B6E369A9-2FD3-4C5F-AEC2-6A71A29BDD07}" presName="parentText" presStyleLbl="node1" presStyleIdx="1" presStyleCnt="3" custScaleX="619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649808-BC26-4F69-97FD-106C95D45932}" type="pres">
      <dgm:prSet presAssocID="{B6E369A9-2FD3-4C5F-AEC2-6A71A29BDD07}" presName="descendantText" presStyleLbl="alignAccFollowNode1" presStyleIdx="1" presStyleCnt="3" custScaleX="172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6B6944-081E-4B02-874C-36EC8A1287CD}" type="pres">
      <dgm:prSet presAssocID="{2CA59CBE-7895-4F1F-9DCD-6D751D2A70B8}" presName="sp" presStyleCnt="0"/>
      <dgm:spPr/>
    </dgm:pt>
    <dgm:pt modelId="{EC7BEBBC-40AD-4E01-BE94-573A0DDC1E71}" type="pres">
      <dgm:prSet presAssocID="{950155B1-E93E-4D1A-B908-CED2972A34FA}" presName="linNode" presStyleCnt="0"/>
      <dgm:spPr/>
    </dgm:pt>
    <dgm:pt modelId="{B96A6EBD-4DA7-49E0-A0EB-3963BFE6DDA8}" type="pres">
      <dgm:prSet presAssocID="{950155B1-E93E-4D1A-B908-CED2972A34FA}" presName="parentText" presStyleLbl="node1" presStyleIdx="2" presStyleCnt="3" custScaleX="619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1C2F2F-9CA6-41FC-8504-ECB95FD3C5CF}" type="pres">
      <dgm:prSet presAssocID="{950155B1-E93E-4D1A-B908-CED2972A34FA}" presName="descendantText" presStyleLbl="alignAccFollowNode1" presStyleIdx="2" presStyleCnt="3" custScaleX="172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4FBF775-B444-425C-8A63-A5F3DF0D12C8}" type="presOf" srcId="{B6E369A9-2FD3-4C5F-AEC2-6A71A29BDD07}" destId="{160897FD-61D7-4B6A-8AD1-3EC8421F9A17}" srcOrd="0" destOrd="0" presId="urn:microsoft.com/office/officeart/2005/8/layout/vList5"/>
    <dgm:cxn modelId="{96731C44-6094-46BA-902C-4C9DC6A00A39}" srcId="{78A26B78-BA8E-42F0-8084-62B546F4E0F0}" destId="{1AA72D46-4256-40C5-81A0-AF4846B7FB7B}" srcOrd="0" destOrd="0" parTransId="{2ED8E0E9-F1A4-4A2F-8EA7-93197CDB09E8}" sibTransId="{5BDA0118-FCD2-4AEF-A7AF-F920F85BBF63}"/>
    <dgm:cxn modelId="{D6F6C084-8974-4096-ADAB-8FD7FACCCE19}" srcId="{853BE5C9-21DD-417F-B729-437793B2C757}" destId="{950155B1-E93E-4D1A-B908-CED2972A34FA}" srcOrd="2" destOrd="0" parTransId="{E015C0A7-FF5B-4514-ACE1-570D19E103C9}" sibTransId="{D449AF05-7316-4272-AD0E-1EB737AF383A}"/>
    <dgm:cxn modelId="{E4BFD5CE-E15C-41A9-B7F6-30CC176C17F8}" type="presOf" srcId="{1AA72D46-4256-40C5-81A0-AF4846B7FB7B}" destId="{AE266F61-1D2A-4EF8-BAD1-0CE14C4A950C}" srcOrd="0" destOrd="0" presId="urn:microsoft.com/office/officeart/2005/8/layout/vList5"/>
    <dgm:cxn modelId="{DB655F57-001A-456C-A66B-DE030CFB2C1C}" type="presOf" srcId="{950155B1-E93E-4D1A-B908-CED2972A34FA}" destId="{B96A6EBD-4DA7-49E0-A0EB-3963BFE6DDA8}" srcOrd="0" destOrd="0" presId="urn:microsoft.com/office/officeart/2005/8/layout/vList5"/>
    <dgm:cxn modelId="{5168B5DD-E052-4A58-A3AB-296FB6A92387}" srcId="{B6E369A9-2FD3-4C5F-AEC2-6A71A29BDD07}" destId="{B1A82707-70A2-4045-9BEB-A3CA2632DEF4}" srcOrd="0" destOrd="0" parTransId="{9425F9F2-4F6E-4182-98DC-A6DA74595383}" sibTransId="{2CC4472F-1213-4F0B-BFDA-0A83089F872E}"/>
    <dgm:cxn modelId="{48A7B068-B72A-4B06-B5ED-DD48DAD80223}" type="presOf" srcId="{26D9A3B9-50CF-4783-A8CE-61429C4D7C1D}" destId="{D21C2F2F-9CA6-41FC-8504-ECB95FD3C5CF}" srcOrd="0" destOrd="1" presId="urn:microsoft.com/office/officeart/2005/8/layout/vList5"/>
    <dgm:cxn modelId="{B9686D38-96B3-4ABE-A41C-0E3ADE19C29D}" srcId="{950155B1-E93E-4D1A-B908-CED2972A34FA}" destId="{7ABD193E-5D81-45CE-8760-456FF69D6AA9}" srcOrd="0" destOrd="0" parTransId="{A3CAEA0C-7BFF-466A-8541-D8517FFA384D}" sibTransId="{679916CC-91BD-4F1C-8BD8-281854821DA7}"/>
    <dgm:cxn modelId="{5762D33C-8467-40CF-8039-FE67115F83CA}" type="presOf" srcId="{B1A82707-70A2-4045-9BEB-A3CA2632DEF4}" destId="{48649808-BC26-4F69-97FD-106C95D45932}" srcOrd="0" destOrd="0" presId="urn:microsoft.com/office/officeart/2005/8/layout/vList5"/>
    <dgm:cxn modelId="{3586B794-FFB6-41D3-BBFE-562127EF3581}" srcId="{853BE5C9-21DD-417F-B729-437793B2C757}" destId="{78A26B78-BA8E-42F0-8084-62B546F4E0F0}" srcOrd="0" destOrd="0" parTransId="{D0689FDC-C64F-4A71-BE4E-4A0C08C67046}" sibTransId="{E73EF20D-2517-4BD3-9B40-67A52FF0CDCD}"/>
    <dgm:cxn modelId="{FADD8FB5-BEF2-48EC-BE59-0C1E947538B5}" type="presOf" srcId="{78A26B78-BA8E-42F0-8084-62B546F4E0F0}" destId="{1FE013EC-772B-41F1-A26F-F70A36AFA7E6}" srcOrd="0" destOrd="0" presId="urn:microsoft.com/office/officeart/2005/8/layout/vList5"/>
    <dgm:cxn modelId="{70A76C80-3829-4D2A-B8DC-6FF8F975FE94}" srcId="{950155B1-E93E-4D1A-B908-CED2972A34FA}" destId="{26D9A3B9-50CF-4783-A8CE-61429C4D7C1D}" srcOrd="1" destOrd="0" parTransId="{70EC203D-08AA-4CF4-B76F-727D72815FE7}" sibTransId="{55ABB719-25FC-4A60-853C-1B871266899B}"/>
    <dgm:cxn modelId="{34CA67BE-9408-4B72-9C86-0604EE87CB32}" type="presOf" srcId="{853BE5C9-21DD-417F-B729-437793B2C757}" destId="{2573DB02-042B-4E9A-B682-7FCC626EDF17}" srcOrd="0" destOrd="0" presId="urn:microsoft.com/office/officeart/2005/8/layout/vList5"/>
    <dgm:cxn modelId="{9BA6955C-0F39-407B-BD5E-BBE8FEC500F2}" srcId="{853BE5C9-21DD-417F-B729-437793B2C757}" destId="{B6E369A9-2FD3-4C5F-AEC2-6A71A29BDD07}" srcOrd="1" destOrd="0" parTransId="{C77B3D7B-C1A9-416B-9A0D-EBA1F0C8AFF4}" sibTransId="{2CA59CBE-7895-4F1F-9DCD-6D751D2A70B8}"/>
    <dgm:cxn modelId="{DCE38759-B5FA-409A-91E4-A95A8C3442E4}" type="presOf" srcId="{7ABD193E-5D81-45CE-8760-456FF69D6AA9}" destId="{D21C2F2F-9CA6-41FC-8504-ECB95FD3C5CF}" srcOrd="0" destOrd="0" presId="urn:microsoft.com/office/officeart/2005/8/layout/vList5"/>
    <dgm:cxn modelId="{C8DE7D25-1FD9-4711-8A4B-0BF1919688F3}" type="presParOf" srcId="{2573DB02-042B-4E9A-B682-7FCC626EDF17}" destId="{7F24C835-A8E6-4CC4-A7F3-618A50A198B1}" srcOrd="0" destOrd="0" presId="urn:microsoft.com/office/officeart/2005/8/layout/vList5"/>
    <dgm:cxn modelId="{DB1A4578-0719-44D6-BB5E-8295F2E31921}" type="presParOf" srcId="{7F24C835-A8E6-4CC4-A7F3-618A50A198B1}" destId="{1FE013EC-772B-41F1-A26F-F70A36AFA7E6}" srcOrd="0" destOrd="0" presId="urn:microsoft.com/office/officeart/2005/8/layout/vList5"/>
    <dgm:cxn modelId="{008AD7B2-7404-4790-922E-681CC75B89FA}" type="presParOf" srcId="{7F24C835-A8E6-4CC4-A7F3-618A50A198B1}" destId="{AE266F61-1D2A-4EF8-BAD1-0CE14C4A950C}" srcOrd="1" destOrd="0" presId="urn:microsoft.com/office/officeart/2005/8/layout/vList5"/>
    <dgm:cxn modelId="{82AB65D9-85EF-40E7-BF05-634FCB0ED683}" type="presParOf" srcId="{2573DB02-042B-4E9A-B682-7FCC626EDF17}" destId="{CA64EA38-8C7B-49D2-A8D4-ED4341F15DC8}" srcOrd="1" destOrd="0" presId="urn:microsoft.com/office/officeart/2005/8/layout/vList5"/>
    <dgm:cxn modelId="{FC411D30-DAAF-43EB-AF12-C5C9BD97FE3F}" type="presParOf" srcId="{2573DB02-042B-4E9A-B682-7FCC626EDF17}" destId="{5B6A2035-6B70-4233-A32F-08A98F734608}" srcOrd="2" destOrd="0" presId="urn:microsoft.com/office/officeart/2005/8/layout/vList5"/>
    <dgm:cxn modelId="{C409B94F-622E-43A1-9802-73BA7F2B26B2}" type="presParOf" srcId="{5B6A2035-6B70-4233-A32F-08A98F734608}" destId="{160897FD-61D7-4B6A-8AD1-3EC8421F9A17}" srcOrd="0" destOrd="0" presId="urn:microsoft.com/office/officeart/2005/8/layout/vList5"/>
    <dgm:cxn modelId="{F3EF2D94-8D02-457B-B8E9-28FF6B0AF3A7}" type="presParOf" srcId="{5B6A2035-6B70-4233-A32F-08A98F734608}" destId="{48649808-BC26-4F69-97FD-106C95D45932}" srcOrd="1" destOrd="0" presId="urn:microsoft.com/office/officeart/2005/8/layout/vList5"/>
    <dgm:cxn modelId="{BA3E251D-BCA9-4DE5-8298-738C22B863C3}" type="presParOf" srcId="{2573DB02-042B-4E9A-B682-7FCC626EDF17}" destId="{AB6B6944-081E-4B02-874C-36EC8A1287CD}" srcOrd="3" destOrd="0" presId="urn:microsoft.com/office/officeart/2005/8/layout/vList5"/>
    <dgm:cxn modelId="{259E6408-583C-4FD9-A63A-4A7103F80169}" type="presParOf" srcId="{2573DB02-042B-4E9A-B682-7FCC626EDF17}" destId="{EC7BEBBC-40AD-4E01-BE94-573A0DDC1E71}" srcOrd="4" destOrd="0" presId="urn:microsoft.com/office/officeart/2005/8/layout/vList5"/>
    <dgm:cxn modelId="{1255DD26-577B-4399-95DA-58E129E4D785}" type="presParOf" srcId="{EC7BEBBC-40AD-4E01-BE94-573A0DDC1E71}" destId="{B96A6EBD-4DA7-49E0-A0EB-3963BFE6DDA8}" srcOrd="0" destOrd="0" presId="urn:microsoft.com/office/officeart/2005/8/layout/vList5"/>
    <dgm:cxn modelId="{E67724B1-A7E8-415F-A28A-A10357067536}" type="presParOf" srcId="{EC7BEBBC-40AD-4E01-BE94-573A0DDC1E71}" destId="{D21C2F2F-9CA6-41FC-8504-ECB95FD3C5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BE6BB-C0FC-4AC5-966B-7378F9B2CEA9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CE5CAA0-29E8-4558-BB74-4B9F4B858EA1}">
      <dgm:prSet phldrT="[文字]" custT="1"/>
      <dgm:spPr/>
      <dgm:t>
        <a:bodyPr/>
        <a:lstStyle/>
        <a:p>
          <a:r>
            <a:rPr lang="zh-TW" altLang="en-US" sz="2800" dirty="0" smtClean="0">
              <a:latin typeface="+mn-ea"/>
              <a:ea typeface="+mn-ea"/>
            </a:rPr>
            <a:t>驅動器</a:t>
          </a:r>
          <a:endParaRPr lang="zh-TW" altLang="en-US" sz="2800" dirty="0">
            <a:latin typeface="+mn-ea"/>
            <a:ea typeface="+mn-ea"/>
          </a:endParaRPr>
        </a:p>
      </dgm:t>
    </dgm:pt>
    <dgm:pt modelId="{92A8C8F2-5406-4D88-BE20-8A2E527A9E2F}" type="parTrans" cxnId="{B89B766C-1D87-416F-9D18-07179FEED4DF}">
      <dgm:prSet/>
      <dgm:spPr/>
      <dgm:t>
        <a:bodyPr/>
        <a:lstStyle/>
        <a:p>
          <a:endParaRPr lang="zh-TW" altLang="en-US"/>
        </a:p>
      </dgm:t>
    </dgm:pt>
    <dgm:pt modelId="{B9B30177-C8D2-4558-94CB-781B771322CF}" type="sibTrans" cxnId="{B89B766C-1D87-416F-9D18-07179FEED4DF}">
      <dgm:prSet/>
      <dgm:spPr/>
      <dgm:t>
        <a:bodyPr/>
        <a:lstStyle/>
        <a:p>
          <a:endParaRPr lang="zh-TW" altLang="en-US"/>
        </a:p>
      </dgm:t>
    </dgm:pt>
    <dgm:pt modelId="{D372BD64-35F3-4A3C-8237-6434290F8113}">
      <dgm:prSet phldrT="[文字]" custT="1"/>
      <dgm:spPr/>
      <dgm:t>
        <a:bodyPr/>
        <a:lstStyle/>
        <a:p>
          <a:r>
            <a:rPr lang="zh-TW" altLang="en-US" sz="2400" dirty="0" smtClean="0"/>
            <a:t>模式</a:t>
          </a:r>
          <a:r>
            <a:rPr lang="en-US" altLang="zh-TW" sz="2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2</a:t>
          </a:r>
          <a:endParaRPr lang="zh-TW" altLang="en-US" sz="24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5990B38F-9EBE-44B1-A069-9438ED96AC8F}" type="parTrans" cxnId="{7AACE40C-D977-42BE-8FF4-61B0F82E5D21}">
      <dgm:prSet/>
      <dgm:spPr/>
      <dgm:t>
        <a:bodyPr/>
        <a:lstStyle/>
        <a:p>
          <a:endParaRPr lang="zh-TW" altLang="en-US"/>
        </a:p>
      </dgm:t>
    </dgm:pt>
    <dgm:pt modelId="{28EEFA12-1C34-4ED1-A316-C00469D95F68}" type="sibTrans" cxnId="{7AACE40C-D977-42BE-8FF4-61B0F82E5D21}">
      <dgm:prSet/>
      <dgm:spPr/>
      <dgm:t>
        <a:bodyPr/>
        <a:lstStyle/>
        <a:p>
          <a:endParaRPr lang="zh-TW" altLang="en-US"/>
        </a:p>
      </dgm:t>
    </dgm:pt>
    <dgm:pt modelId="{D1D18020-9887-46B9-8962-7CDC7F5C63F9}">
      <dgm:prSet phldrT="[文字]" custT="1"/>
      <dgm:spPr/>
      <dgm:t>
        <a:bodyPr/>
        <a:lstStyle/>
        <a:p>
          <a:r>
            <a:rPr lang="zh-TW" altLang="en-US" sz="2400" dirty="0" smtClean="0"/>
            <a:t>全球</a:t>
          </a:r>
          <a:endParaRPr lang="zh-TW" altLang="en-US" sz="2400" dirty="0"/>
        </a:p>
      </dgm:t>
    </dgm:pt>
    <dgm:pt modelId="{9C3BEF2A-6634-4B6E-AF20-694CD3C1E8D8}" type="parTrans" cxnId="{77CB4EBA-E313-41B7-B9FF-CF32AA32C03E}">
      <dgm:prSet/>
      <dgm:spPr/>
      <dgm:t>
        <a:bodyPr/>
        <a:lstStyle/>
        <a:p>
          <a:endParaRPr lang="zh-TW" altLang="en-US"/>
        </a:p>
      </dgm:t>
    </dgm:pt>
    <dgm:pt modelId="{40BBC54E-9E59-4B80-AF59-37711C45FCC6}" type="sibTrans" cxnId="{77CB4EBA-E313-41B7-B9FF-CF32AA32C03E}">
      <dgm:prSet/>
      <dgm:spPr/>
      <dgm:t>
        <a:bodyPr/>
        <a:lstStyle/>
        <a:p>
          <a:endParaRPr lang="zh-TW" altLang="en-US"/>
        </a:p>
      </dgm:t>
    </dgm:pt>
    <dgm:pt modelId="{0ED06A7B-3061-424A-BAD7-524FED970D0F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模式</a:t>
          </a:r>
          <a:r>
            <a:rPr lang="en-US" altLang="zh-TW" sz="2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3</a:t>
          </a:r>
          <a:endParaRPr lang="zh-TW" altLang="en-US" sz="24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DEF47298-BD5B-413F-91CA-B35ED7783E2D}" type="parTrans" cxnId="{999F09A4-F6F7-4368-851E-FD7527873317}">
      <dgm:prSet/>
      <dgm:spPr/>
      <dgm:t>
        <a:bodyPr/>
        <a:lstStyle/>
        <a:p>
          <a:endParaRPr lang="zh-TW" altLang="en-US"/>
        </a:p>
      </dgm:t>
    </dgm:pt>
    <dgm:pt modelId="{F1ADA393-700C-4B97-955B-024684B6E774}" type="sibTrans" cxnId="{999F09A4-F6F7-4368-851E-FD7527873317}">
      <dgm:prSet/>
      <dgm:spPr/>
      <dgm:t>
        <a:bodyPr/>
        <a:lstStyle/>
        <a:p>
          <a:endParaRPr lang="zh-TW" altLang="en-US"/>
        </a:p>
      </dgm:t>
    </dgm:pt>
    <dgm:pt modelId="{2F0F4ED9-50B6-4D8E-BB2A-9E62CC725EEC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區域</a:t>
          </a:r>
          <a:r>
            <a:rPr lang="en-US" altLang="zh-TW" sz="2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3</a:t>
          </a:r>
          <a:endParaRPr lang="zh-TW" altLang="en-US" sz="24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24CDBBE8-4F19-4723-BFD6-633E663E5AFB}" type="parTrans" cxnId="{8D6095AA-1A3D-4391-B7F3-8C1CD238C160}">
      <dgm:prSet/>
      <dgm:spPr/>
      <dgm:t>
        <a:bodyPr/>
        <a:lstStyle/>
        <a:p>
          <a:endParaRPr lang="zh-TW" altLang="en-US"/>
        </a:p>
      </dgm:t>
    </dgm:pt>
    <dgm:pt modelId="{1090F911-642B-4E0C-991D-8D9668EB057F}" type="sibTrans" cxnId="{8D6095AA-1A3D-4391-B7F3-8C1CD238C160}">
      <dgm:prSet/>
      <dgm:spPr/>
      <dgm:t>
        <a:bodyPr/>
        <a:lstStyle/>
        <a:p>
          <a:endParaRPr lang="zh-TW" altLang="en-US"/>
        </a:p>
      </dgm:t>
    </dgm:pt>
    <dgm:pt modelId="{8691928A-826F-47D6-8310-1A8D57F299CB}">
      <dgm:prSet phldrT="[文字]" custT="1"/>
      <dgm:spPr/>
      <dgm:t>
        <a:bodyPr/>
        <a:lstStyle/>
        <a:p>
          <a:r>
            <a:rPr lang="zh-TW" altLang="en-US" sz="2800" dirty="0" smtClean="0">
              <a:latin typeface="+mn-ea"/>
              <a:ea typeface="+mn-ea"/>
            </a:rPr>
            <a:t>驅動器層</a:t>
          </a:r>
          <a:endParaRPr lang="zh-TW" altLang="en-US" sz="2800" dirty="0">
            <a:latin typeface="+mn-ea"/>
            <a:ea typeface="+mn-ea"/>
          </a:endParaRPr>
        </a:p>
      </dgm:t>
    </dgm:pt>
    <dgm:pt modelId="{563C92E3-8F79-4CB7-816A-48EA039DDD7F}" type="parTrans" cxnId="{D0AF7692-94FB-4925-9D83-6679DD6940D2}">
      <dgm:prSet/>
      <dgm:spPr/>
      <dgm:t>
        <a:bodyPr/>
        <a:lstStyle/>
        <a:p>
          <a:endParaRPr lang="zh-TW" altLang="en-US"/>
        </a:p>
      </dgm:t>
    </dgm:pt>
    <dgm:pt modelId="{A9B0DD27-1F4C-484A-B510-2549B0CE923E}" type="sibTrans" cxnId="{D0AF7692-94FB-4925-9D83-6679DD6940D2}">
      <dgm:prSet/>
      <dgm:spPr/>
      <dgm:t>
        <a:bodyPr/>
        <a:lstStyle/>
        <a:p>
          <a:endParaRPr lang="zh-TW" altLang="en-US"/>
        </a:p>
      </dgm:t>
    </dgm:pt>
    <dgm:pt modelId="{61B427A4-EBEE-4009-8CDE-E310C249D274}">
      <dgm:prSet phldrT="[文字]" custT="1"/>
      <dgm:spPr/>
      <dgm:t>
        <a:bodyPr/>
        <a:lstStyle/>
        <a:p>
          <a:r>
            <a:rPr lang="zh-TW" altLang="en-US" sz="2800" dirty="0" smtClean="0">
              <a:latin typeface="+mn-ea"/>
              <a:ea typeface="+mn-ea"/>
            </a:rPr>
            <a:t>組成模式層</a:t>
          </a:r>
          <a:endParaRPr lang="zh-TW" altLang="en-US" sz="2800" dirty="0">
            <a:latin typeface="+mn-ea"/>
            <a:ea typeface="+mn-ea"/>
          </a:endParaRPr>
        </a:p>
      </dgm:t>
    </dgm:pt>
    <dgm:pt modelId="{0DB757DC-49B5-42D2-B727-306DF9BCF44F}" type="parTrans" cxnId="{DDB346E7-3BF7-4CAA-A27B-7A9F18EB6D21}">
      <dgm:prSet/>
      <dgm:spPr/>
      <dgm:t>
        <a:bodyPr/>
        <a:lstStyle/>
        <a:p>
          <a:endParaRPr lang="zh-TW" altLang="en-US"/>
        </a:p>
      </dgm:t>
    </dgm:pt>
    <dgm:pt modelId="{A395B02B-3D84-4897-AD29-E655BE2FFCB2}" type="sibTrans" cxnId="{DDB346E7-3BF7-4CAA-A27B-7A9F18EB6D21}">
      <dgm:prSet/>
      <dgm:spPr/>
      <dgm:t>
        <a:bodyPr/>
        <a:lstStyle/>
        <a:p>
          <a:endParaRPr lang="zh-TW" altLang="en-US"/>
        </a:p>
      </dgm:t>
    </dgm:pt>
    <dgm:pt modelId="{15B645FB-79B9-4BA1-BB12-4080C547D4BC}">
      <dgm:prSet phldrT="[文字]" custT="1"/>
      <dgm:spPr/>
      <dgm:t>
        <a:bodyPr/>
        <a:lstStyle/>
        <a:p>
          <a:r>
            <a:rPr lang="en-US" altLang="zh-TW" sz="2400" dirty="0" smtClean="0">
              <a:latin typeface="+mn-ea"/>
              <a:ea typeface="+mn-ea"/>
            </a:rPr>
            <a:t> </a:t>
          </a:r>
          <a:r>
            <a:rPr lang="zh-TW" altLang="en-US" sz="2800" dirty="0" smtClean="0">
              <a:latin typeface="+mn-ea"/>
              <a:ea typeface="+mn-ea"/>
            </a:rPr>
            <a:t>模式網格層</a:t>
          </a:r>
          <a:endParaRPr lang="zh-TW" altLang="en-US" sz="2800" dirty="0">
            <a:latin typeface="+mn-ea"/>
            <a:ea typeface="+mn-ea"/>
          </a:endParaRPr>
        </a:p>
      </dgm:t>
    </dgm:pt>
    <dgm:pt modelId="{517DDD53-11CE-46DD-A826-03DF743E8A86}" type="parTrans" cxnId="{04B1CD68-FB80-45BE-8D72-2F149B857435}">
      <dgm:prSet/>
      <dgm:spPr/>
      <dgm:t>
        <a:bodyPr/>
        <a:lstStyle/>
        <a:p>
          <a:endParaRPr lang="zh-TW" altLang="en-US"/>
        </a:p>
      </dgm:t>
    </dgm:pt>
    <dgm:pt modelId="{EA92B9CC-F756-43E2-B21A-B0BC9DDDED78}" type="sibTrans" cxnId="{04B1CD68-FB80-45BE-8D72-2F149B857435}">
      <dgm:prSet/>
      <dgm:spPr/>
      <dgm:t>
        <a:bodyPr/>
        <a:lstStyle/>
        <a:p>
          <a:endParaRPr lang="zh-TW" altLang="en-US"/>
        </a:p>
      </dgm:t>
    </dgm:pt>
    <dgm:pt modelId="{E0AFE8F5-2B2A-44FE-901F-C649CF3D2C3F}">
      <dgm:prSet phldrT="[文字]" custT="1"/>
      <dgm:spPr/>
      <dgm:t>
        <a:bodyPr/>
        <a:lstStyle/>
        <a:p>
          <a:r>
            <a:rPr lang="zh-TW" altLang="en-US" sz="2800" dirty="0" smtClean="0">
              <a:latin typeface="+mn-ea"/>
              <a:ea typeface="+mn-ea"/>
            </a:rPr>
            <a:t>機器計算層</a:t>
          </a:r>
          <a:endParaRPr lang="zh-TW" altLang="en-US" sz="2800" dirty="0">
            <a:latin typeface="+mn-ea"/>
            <a:ea typeface="+mn-ea"/>
          </a:endParaRPr>
        </a:p>
      </dgm:t>
    </dgm:pt>
    <dgm:pt modelId="{C5EA547A-D357-4B4E-8417-334845AE6471}" type="parTrans" cxnId="{C9015BC7-7FFB-4659-B0C5-18D3D41FA483}">
      <dgm:prSet/>
      <dgm:spPr/>
      <dgm:t>
        <a:bodyPr/>
        <a:lstStyle/>
        <a:p>
          <a:endParaRPr lang="zh-TW" altLang="en-US"/>
        </a:p>
      </dgm:t>
    </dgm:pt>
    <dgm:pt modelId="{396E476E-43A2-4785-BDFA-33DB92667B1A}" type="sibTrans" cxnId="{C9015BC7-7FFB-4659-B0C5-18D3D41FA483}">
      <dgm:prSet/>
      <dgm:spPr/>
      <dgm:t>
        <a:bodyPr/>
        <a:lstStyle/>
        <a:p>
          <a:endParaRPr lang="zh-TW" altLang="en-US"/>
        </a:p>
      </dgm:t>
    </dgm:pt>
    <dgm:pt modelId="{54C3F516-500F-46E6-998B-4BE825D3637B}">
      <dgm:prSet phldrT="[文字]"/>
      <dgm:spPr/>
      <dgm:t>
        <a:bodyPr/>
        <a:lstStyle/>
        <a:p>
          <a:r>
            <a: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N cores</a:t>
          </a:r>
          <a:endParaRPr lang="zh-TW" altLang="en-US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6EABC124-6F3D-4B1B-93EA-BD7A45067A11}" type="parTrans" cxnId="{425DDE9C-981F-41BE-80A0-3B75B81223FB}">
      <dgm:prSet/>
      <dgm:spPr/>
      <dgm:t>
        <a:bodyPr/>
        <a:lstStyle/>
        <a:p>
          <a:endParaRPr lang="zh-TW" altLang="en-US"/>
        </a:p>
      </dgm:t>
    </dgm:pt>
    <dgm:pt modelId="{8B24DFFD-E457-40A4-B4D2-F96172DEDD5B}" type="sibTrans" cxnId="{425DDE9C-981F-41BE-80A0-3B75B81223FB}">
      <dgm:prSet/>
      <dgm:spPr/>
      <dgm:t>
        <a:bodyPr/>
        <a:lstStyle/>
        <a:p>
          <a:endParaRPr lang="zh-TW" altLang="en-US"/>
        </a:p>
      </dgm:t>
    </dgm:pt>
    <dgm:pt modelId="{2EFF2D43-01F1-4E2E-8D3F-3323D163E825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模式</a:t>
          </a:r>
          <a:r>
            <a:rPr lang="en-US" altLang="zh-TW" sz="2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1</a:t>
          </a:r>
          <a:endParaRPr lang="zh-TW" altLang="en-US" sz="24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F6FF128B-4E65-440C-BEB6-5E33EE31FC7D}" type="parTrans" cxnId="{EDB7F877-D6FD-40D4-84FF-DA2D2CBE4A7F}">
      <dgm:prSet/>
      <dgm:spPr/>
      <dgm:t>
        <a:bodyPr/>
        <a:lstStyle/>
        <a:p>
          <a:endParaRPr lang="zh-TW" altLang="en-US"/>
        </a:p>
      </dgm:t>
    </dgm:pt>
    <dgm:pt modelId="{C1189D49-0776-4551-9B82-A639CFBF8B23}" type="sibTrans" cxnId="{EDB7F877-D6FD-40D4-84FF-DA2D2CBE4A7F}">
      <dgm:prSet/>
      <dgm:spPr/>
      <dgm:t>
        <a:bodyPr/>
        <a:lstStyle/>
        <a:p>
          <a:endParaRPr lang="zh-TW" altLang="en-US"/>
        </a:p>
      </dgm:t>
    </dgm:pt>
    <dgm:pt modelId="{146DA849-D992-4BC3-9F77-40C420A467D6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全球</a:t>
          </a:r>
          <a:endParaRPr lang="zh-TW" altLang="en-US" sz="2400" dirty="0">
            <a:latin typeface="+mn-ea"/>
            <a:ea typeface="+mn-ea"/>
          </a:endParaRPr>
        </a:p>
      </dgm:t>
    </dgm:pt>
    <dgm:pt modelId="{318337B1-AD89-4768-B58A-849C0C03E60A}" type="parTrans" cxnId="{3E37CAA8-0BBA-40FC-A620-A223E1468602}">
      <dgm:prSet/>
      <dgm:spPr/>
      <dgm:t>
        <a:bodyPr/>
        <a:lstStyle/>
        <a:p>
          <a:endParaRPr lang="zh-TW" altLang="en-US"/>
        </a:p>
      </dgm:t>
    </dgm:pt>
    <dgm:pt modelId="{177B0828-8323-43D2-94C0-6DEEA72290B7}" type="sibTrans" cxnId="{3E37CAA8-0BBA-40FC-A620-A223E1468602}">
      <dgm:prSet/>
      <dgm:spPr/>
      <dgm:t>
        <a:bodyPr/>
        <a:lstStyle/>
        <a:p>
          <a:endParaRPr lang="zh-TW" altLang="en-US"/>
        </a:p>
      </dgm:t>
    </dgm:pt>
    <dgm:pt modelId="{A9463F58-C723-4883-902B-BEE5950524A0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區域</a:t>
          </a:r>
          <a:r>
            <a:rPr lang="en-US" altLang="zh-TW" sz="2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1</a:t>
          </a:r>
          <a:endParaRPr lang="zh-TW" altLang="en-US" sz="24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694B5B65-40E5-4E30-94AB-32B27E9D3CE0}" type="parTrans" cxnId="{3051095C-22C9-4F75-A9E1-492ECB7D4C75}">
      <dgm:prSet/>
      <dgm:spPr/>
      <dgm:t>
        <a:bodyPr/>
        <a:lstStyle/>
        <a:p>
          <a:endParaRPr lang="zh-TW" altLang="en-US"/>
        </a:p>
      </dgm:t>
    </dgm:pt>
    <dgm:pt modelId="{BD373DB8-D50E-4ACF-8205-9A7065A8A885}" type="sibTrans" cxnId="{3051095C-22C9-4F75-A9E1-492ECB7D4C75}">
      <dgm:prSet/>
      <dgm:spPr/>
      <dgm:t>
        <a:bodyPr/>
        <a:lstStyle/>
        <a:p>
          <a:endParaRPr lang="zh-TW" altLang="en-US"/>
        </a:p>
      </dgm:t>
    </dgm:pt>
    <dgm:pt modelId="{40EBE645-9969-4F8C-A128-95A883025188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區域</a:t>
          </a:r>
          <a:r>
            <a:rPr lang="en-US" altLang="zh-TW" sz="24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2</a:t>
          </a:r>
          <a:endParaRPr lang="zh-TW" altLang="en-US" sz="24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278B7E70-3DB6-42DB-B54E-45AE2EADB995}" type="parTrans" cxnId="{DEBF3333-FE67-4B4D-BBFE-F76EFC2BAE89}">
      <dgm:prSet/>
      <dgm:spPr/>
      <dgm:t>
        <a:bodyPr/>
        <a:lstStyle/>
        <a:p>
          <a:endParaRPr lang="zh-TW" altLang="en-US"/>
        </a:p>
      </dgm:t>
    </dgm:pt>
    <dgm:pt modelId="{51D4783D-D8E7-4165-A8E5-C80B7AB56A8F}" type="sibTrans" cxnId="{DEBF3333-FE67-4B4D-BBFE-F76EFC2BAE89}">
      <dgm:prSet/>
      <dgm:spPr/>
      <dgm:t>
        <a:bodyPr/>
        <a:lstStyle/>
        <a:p>
          <a:endParaRPr lang="zh-TW" altLang="en-US"/>
        </a:p>
      </dgm:t>
    </dgm:pt>
    <dgm:pt modelId="{D989A412-6B96-4231-A4D8-AB93DE457DEC}">
      <dgm:prSet phldrT="[文字]" custT="1"/>
      <dgm:spPr/>
      <dgm:t>
        <a:bodyPr/>
        <a:lstStyle/>
        <a:p>
          <a:r>
            <a:rPr lang="en-US" altLang="zh-TW" sz="18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N cores</a:t>
          </a:r>
          <a:endParaRPr lang="zh-TW" altLang="en-US" sz="18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38010D24-7951-42BE-AE12-37E2E4D99DA6}" type="parTrans" cxnId="{877333FC-0B4D-4BF7-9983-A20C9BF777AA}">
      <dgm:prSet/>
      <dgm:spPr/>
      <dgm:t>
        <a:bodyPr/>
        <a:lstStyle/>
        <a:p>
          <a:endParaRPr lang="zh-TW" altLang="en-US"/>
        </a:p>
      </dgm:t>
    </dgm:pt>
    <dgm:pt modelId="{E7502BA1-0B39-45DE-A74F-5F1F68726A7D}" type="sibTrans" cxnId="{877333FC-0B4D-4BF7-9983-A20C9BF777AA}">
      <dgm:prSet/>
      <dgm:spPr/>
      <dgm:t>
        <a:bodyPr/>
        <a:lstStyle/>
        <a:p>
          <a:endParaRPr lang="zh-TW" altLang="en-US"/>
        </a:p>
      </dgm:t>
    </dgm:pt>
    <dgm:pt modelId="{0ECE3BD3-1149-4662-86A2-039597ADA825}">
      <dgm:prSet phldrT="[文字]" custT="1"/>
      <dgm:spPr/>
      <dgm:t>
        <a:bodyPr/>
        <a:lstStyle/>
        <a:p>
          <a:r>
            <a:rPr lang="en-US" altLang="zh-TW" sz="18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N cores</a:t>
          </a:r>
          <a:endParaRPr lang="zh-TW" altLang="en-US" sz="18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E185F4E7-21EC-45FB-BE8D-FAC43B36ED3B}" type="parTrans" cxnId="{68918DAE-F4A4-488E-BFB8-0A630EC7BF48}">
      <dgm:prSet/>
      <dgm:spPr/>
      <dgm:t>
        <a:bodyPr/>
        <a:lstStyle/>
        <a:p>
          <a:endParaRPr lang="zh-TW" altLang="en-US"/>
        </a:p>
      </dgm:t>
    </dgm:pt>
    <dgm:pt modelId="{ECB5330E-2A58-434E-95FE-08E69E7166D9}" type="sibTrans" cxnId="{68918DAE-F4A4-488E-BFB8-0A630EC7BF48}">
      <dgm:prSet/>
      <dgm:spPr/>
      <dgm:t>
        <a:bodyPr/>
        <a:lstStyle/>
        <a:p>
          <a:endParaRPr lang="zh-TW" altLang="en-US"/>
        </a:p>
      </dgm:t>
    </dgm:pt>
    <dgm:pt modelId="{985F7124-E92E-4BB2-BE4B-A63108944EFC}">
      <dgm:prSet phldrT="[文字]" custT="1"/>
      <dgm:spPr/>
      <dgm:t>
        <a:bodyPr/>
        <a:lstStyle/>
        <a:p>
          <a:r>
            <a:rPr lang="en-US" altLang="zh-TW" sz="18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N cores</a:t>
          </a:r>
          <a:endParaRPr lang="zh-TW" altLang="en-US" sz="18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7DB7FBE9-7635-4BCF-BF5D-08D490C4E2D7}" type="parTrans" cxnId="{1EF1579C-6014-4DF4-897B-74B581724430}">
      <dgm:prSet/>
      <dgm:spPr/>
      <dgm:t>
        <a:bodyPr/>
        <a:lstStyle/>
        <a:p>
          <a:endParaRPr lang="zh-TW" altLang="en-US"/>
        </a:p>
      </dgm:t>
    </dgm:pt>
    <dgm:pt modelId="{49EAD9C0-46DC-439F-A334-3BE6A10E4EC2}" type="sibTrans" cxnId="{1EF1579C-6014-4DF4-897B-74B581724430}">
      <dgm:prSet/>
      <dgm:spPr/>
      <dgm:t>
        <a:bodyPr/>
        <a:lstStyle/>
        <a:p>
          <a:endParaRPr lang="zh-TW" altLang="en-US"/>
        </a:p>
      </dgm:t>
    </dgm:pt>
    <dgm:pt modelId="{982CC71E-0165-4460-91CA-E9AEA7547515}">
      <dgm:prSet phldrT="[文字]"/>
      <dgm:spPr/>
      <dgm:t>
        <a:bodyPr/>
        <a:lstStyle/>
        <a:p>
          <a:r>
            <a: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N cores</a:t>
          </a:r>
          <a:endParaRPr lang="zh-TW" altLang="en-US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gm:t>
    </dgm:pt>
    <dgm:pt modelId="{C98034E5-C5F8-4E61-B22A-9BB71CE8A6EE}" type="parTrans" cxnId="{3D0E63C2-FC19-475F-AD46-9E77349D0266}">
      <dgm:prSet/>
      <dgm:spPr/>
      <dgm:t>
        <a:bodyPr/>
        <a:lstStyle/>
        <a:p>
          <a:endParaRPr lang="zh-TW" altLang="en-US"/>
        </a:p>
      </dgm:t>
    </dgm:pt>
    <dgm:pt modelId="{EC56857C-C39A-4672-B89B-5FF284C924CB}" type="sibTrans" cxnId="{3D0E63C2-FC19-475F-AD46-9E77349D0266}">
      <dgm:prSet/>
      <dgm:spPr/>
      <dgm:t>
        <a:bodyPr/>
        <a:lstStyle/>
        <a:p>
          <a:endParaRPr lang="zh-TW" altLang="en-US"/>
        </a:p>
      </dgm:t>
    </dgm:pt>
    <dgm:pt modelId="{581F6883-272F-4EE2-B6CD-B4A929CAB4A0}" type="pres">
      <dgm:prSet presAssocID="{47BBE6BB-C0FC-4AC5-966B-7378F9B2CEA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3E0C370-3B33-4472-90ED-93A9792141E4}" type="pres">
      <dgm:prSet presAssocID="{47BBE6BB-C0FC-4AC5-966B-7378F9B2CEA9}" presName="hierFlow" presStyleCnt="0"/>
      <dgm:spPr/>
    </dgm:pt>
    <dgm:pt modelId="{1376ED52-BF1E-4E3F-B322-08FB28EC3A3D}" type="pres">
      <dgm:prSet presAssocID="{47BBE6BB-C0FC-4AC5-966B-7378F9B2CEA9}" presName="firstBuf" presStyleCnt="0"/>
      <dgm:spPr/>
    </dgm:pt>
    <dgm:pt modelId="{BFCBE897-744F-4430-BD81-6F5A0F0A609B}" type="pres">
      <dgm:prSet presAssocID="{47BBE6BB-C0FC-4AC5-966B-7378F9B2CEA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E1DDFF3-941B-4A9C-B426-3E77DAB4F2AE}" type="pres">
      <dgm:prSet presAssocID="{6CE5CAA0-29E8-4558-BB74-4B9F4B858EA1}" presName="Name14" presStyleCnt="0"/>
      <dgm:spPr/>
    </dgm:pt>
    <dgm:pt modelId="{0A3C12A2-1015-44C5-B01F-983679A195E9}" type="pres">
      <dgm:prSet presAssocID="{6CE5CAA0-29E8-4558-BB74-4B9F4B858EA1}" presName="level1Shape" presStyleLbl="node0" presStyleIdx="0" presStyleCnt="1" custScaleX="1288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16D8DC5-57F8-4DAA-B5ED-34451D5E775B}" type="pres">
      <dgm:prSet presAssocID="{6CE5CAA0-29E8-4558-BB74-4B9F4B858EA1}" presName="hierChild2" presStyleCnt="0"/>
      <dgm:spPr/>
    </dgm:pt>
    <dgm:pt modelId="{A4186354-C056-46BA-96B1-A5DEEEEF219C}" type="pres">
      <dgm:prSet presAssocID="{F6FF128B-4E65-440C-BEB6-5E33EE31FC7D}" presName="Name19" presStyleLbl="parChTrans1D2" presStyleIdx="0" presStyleCnt="3"/>
      <dgm:spPr/>
      <dgm:t>
        <a:bodyPr/>
        <a:lstStyle/>
        <a:p>
          <a:endParaRPr lang="zh-TW" altLang="en-US"/>
        </a:p>
      </dgm:t>
    </dgm:pt>
    <dgm:pt modelId="{002F3A33-FA2A-4E54-AFB9-2B3597035603}" type="pres">
      <dgm:prSet presAssocID="{2EFF2D43-01F1-4E2E-8D3F-3323D163E825}" presName="Name21" presStyleCnt="0"/>
      <dgm:spPr/>
    </dgm:pt>
    <dgm:pt modelId="{CD4F9C75-8849-49E2-A371-28BBC6A0333C}" type="pres">
      <dgm:prSet presAssocID="{2EFF2D43-01F1-4E2E-8D3F-3323D163E825}" presName="level2Shape" presStyleLbl="node2" presStyleIdx="0" presStyleCnt="3"/>
      <dgm:spPr/>
      <dgm:t>
        <a:bodyPr/>
        <a:lstStyle/>
        <a:p>
          <a:endParaRPr lang="zh-TW" altLang="en-US"/>
        </a:p>
      </dgm:t>
    </dgm:pt>
    <dgm:pt modelId="{C89DE3BA-25ED-4FFA-BFD5-2106145087E7}" type="pres">
      <dgm:prSet presAssocID="{2EFF2D43-01F1-4E2E-8D3F-3323D163E825}" presName="hierChild3" presStyleCnt="0"/>
      <dgm:spPr/>
    </dgm:pt>
    <dgm:pt modelId="{0D5B01CA-0446-4E14-9B7B-4BBA037258F4}" type="pres">
      <dgm:prSet presAssocID="{318337B1-AD89-4768-B58A-849C0C03E60A}" presName="Name19" presStyleLbl="parChTrans1D3" presStyleIdx="0" presStyleCnt="5"/>
      <dgm:spPr/>
      <dgm:t>
        <a:bodyPr/>
        <a:lstStyle/>
        <a:p>
          <a:endParaRPr lang="zh-TW" altLang="en-US"/>
        </a:p>
      </dgm:t>
    </dgm:pt>
    <dgm:pt modelId="{A81C5AAB-CE8F-41F5-BE84-E0002136CD7B}" type="pres">
      <dgm:prSet presAssocID="{146DA849-D992-4BC3-9F77-40C420A467D6}" presName="Name21" presStyleCnt="0"/>
      <dgm:spPr/>
    </dgm:pt>
    <dgm:pt modelId="{6927D65D-4DB9-4E52-AFB6-84764FB64169}" type="pres">
      <dgm:prSet presAssocID="{146DA849-D992-4BC3-9F77-40C420A467D6}" presName="level2Shape" presStyleLbl="node3" presStyleIdx="0" presStyleCnt="5"/>
      <dgm:spPr/>
      <dgm:t>
        <a:bodyPr/>
        <a:lstStyle/>
        <a:p>
          <a:endParaRPr lang="zh-TW" altLang="en-US"/>
        </a:p>
      </dgm:t>
    </dgm:pt>
    <dgm:pt modelId="{D4B4C54F-78D0-4DAB-89B9-5B6EECF6FE9C}" type="pres">
      <dgm:prSet presAssocID="{146DA849-D992-4BC3-9F77-40C420A467D6}" presName="hierChild3" presStyleCnt="0"/>
      <dgm:spPr/>
    </dgm:pt>
    <dgm:pt modelId="{33208730-7720-449A-9367-BFE0AADA995F}" type="pres">
      <dgm:prSet presAssocID="{38010D24-7951-42BE-AE12-37E2E4D99DA6}" presName="Name19" presStyleLbl="parChTrans1D4" presStyleIdx="0" presStyleCnt="5"/>
      <dgm:spPr/>
      <dgm:t>
        <a:bodyPr/>
        <a:lstStyle/>
        <a:p>
          <a:endParaRPr lang="zh-TW" altLang="en-US"/>
        </a:p>
      </dgm:t>
    </dgm:pt>
    <dgm:pt modelId="{84920F97-A6DB-4974-A433-F6B979C3192D}" type="pres">
      <dgm:prSet presAssocID="{D989A412-6B96-4231-A4D8-AB93DE457DEC}" presName="Name21" presStyleCnt="0"/>
      <dgm:spPr/>
    </dgm:pt>
    <dgm:pt modelId="{86C41D6C-D8B0-46DC-8B20-28A0F3A2DA5B}" type="pres">
      <dgm:prSet presAssocID="{D989A412-6B96-4231-A4D8-AB93DE457DEC}" presName="level2Shape" presStyleLbl="node4" presStyleIdx="0" presStyleCnt="5"/>
      <dgm:spPr/>
      <dgm:t>
        <a:bodyPr/>
        <a:lstStyle/>
        <a:p>
          <a:endParaRPr lang="zh-TW" altLang="en-US"/>
        </a:p>
      </dgm:t>
    </dgm:pt>
    <dgm:pt modelId="{86AB332C-B388-4B9D-AA6C-536D5845740B}" type="pres">
      <dgm:prSet presAssocID="{D989A412-6B96-4231-A4D8-AB93DE457DEC}" presName="hierChild3" presStyleCnt="0"/>
      <dgm:spPr/>
    </dgm:pt>
    <dgm:pt modelId="{8D0BE17C-4E30-4C9D-BCEF-573A7B856DE6}" type="pres">
      <dgm:prSet presAssocID="{694B5B65-40E5-4E30-94AB-32B27E9D3CE0}" presName="Name19" presStyleLbl="parChTrans1D3" presStyleIdx="1" presStyleCnt="5"/>
      <dgm:spPr/>
      <dgm:t>
        <a:bodyPr/>
        <a:lstStyle/>
        <a:p>
          <a:endParaRPr lang="zh-TW" altLang="en-US"/>
        </a:p>
      </dgm:t>
    </dgm:pt>
    <dgm:pt modelId="{B3CC6078-3849-443C-96E8-64C075E26DC2}" type="pres">
      <dgm:prSet presAssocID="{A9463F58-C723-4883-902B-BEE5950524A0}" presName="Name21" presStyleCnt="0"/>
      <dgm:spPr/>
    </dgm:pt>
    <dgm:pt modelId="{B22683B1-19FE-44A0-B45C-524828E20097}" type="pres">
      <dgm:prSet presAssocID="{A9463F58-C723-4883-902B-BEE5950524A0}" presName="level2Shape" presStyleLbl="node3" presStyleIdx="1" presStyleCnt="5"/>
      <dgm:spPr/>
      <dgm:t>
        <a:bodyPr/>
        <a:lstStyle/>
        <a:p>
          <a:endParaRPr lang="zh-TW" altLang="en-US"/>
        </a:p>
      </dgm:t>
    </dgm:pt>
    <dgm:pt modelId="{A9A8A5EE-6203-4222-A21F-5AF2CB3D357D}" type="pres">
      <dgm:prSet presAssocID="{A9463F58-C723-4883-902B-BEE5950524A0}" presName="hierChild3" presStyleCnt="0"/>
      <dgm:spPr/>
    </dgm:pt>
    <dgm:pt modelId="{9591060C-B29F-4B39-BF3D-F0CC53021105}" type="pres">
      <dgm:prSet presAssocID="{E185F4E7-21EC-45FB-BE8D-FAC43B36ED3B}" presName="Name19" presStyleLbl="parChTrans1D4" presStyleIdx="1" presStyleCnt="5"/>
      <dgm:spPr/>
      <dgm:t>
        <a:bodyPr/>
        <a:lstStyle/>
        <a:p>
          <a:endParaRPr lang="zh-TW" altLang="en-US"/>
        </a:p>
      </dgm:t>
    </dgm:pt>
    <dgm:pt modelId="{54A570A6-9E18-42FF-8C20-104FD6BBE5FD}" type="pres">
      <dgm:prSet presAssocID="{0ECE3BD3-1149-4662-86A2-039597ADA825}" presName="Name21" presStyleCnt="0"/>
      <dgm:spPr/>
    </dgm:pt>
    <dgm:pt modelId="{6C4998DC-D81E-430A-A130-70C5B3E304A3}" type="pres">
      <dgm:prSet presAssocID="{0ECE3BD3-1149-4662-86A2-039597ADA825}" presName="level2Shape" presStyleLbl="node4" presStyleIdx="1" presStyleCnt="5"/>
      <dgm:spPr/>
      <dgm:t>
        <a:bodyPr/>
        <a:lstStyle/>
        <a:p>
          <a:endParaRPr lang="zh-TW" altLang="en-US"/>
        </a:p>
      </dgm:t>
    </dgm:pt>
    <dgm:pt modelId="{AC09B799-8CC4-45E8-9C20-36F86E19FA79}" type="pres">
      <dgm:prSet presAssocID="{0ECE3BD3-1149-4662-86A2-039597ADA825}" presName="hierChild3" presStyleCnt="0"/>
      <dgm:spPr/>
    </dgm:pt>
    <dgm:pt modelId="{EC2B4E18-A534-4D12-984C-1EE1A57BBFCC}" type="pres">
      <dgm:prSet presAssocID="{5990B38F-9EBE-44B1-A069-9438ED96AC8F}" presName="Name19" presStyleLbl="parChTrans1D2" presStyleIdx="1" presStyleCnt="3"/>
      <dgm:spPr/>
      <dgm:t>
        <a:bodyPr/>
        <a:lstStyle/>
        <a:p>
          <a:endParaRPr lang="zh-TW" altLang="en-US"/>
        </a:p>
      </dgm:t>
    </dgm:pt>
    <dgm:pt modelId="{0F0C5058-7569-4CAA-AE88-E60D1B7FB76F}" type="pres">
      <dgm:prSet presAssocID="{D372BD64-35F3-4A3C-8237-6434290F8113}" presName="Name21" presStyleCnt="0"/>
      <dgm:spPr/>
    </dgm:pt>
    <dgm:pt modelId="{BECD5098-84CB-4DC4-8250-03DEA7588051}" type="pres">
      <dgm:prSet presAssocID="{D372BD64-35F3-4A3C-8237-6434290F8113}" presName="level2Shape" presStyleLbl="node2" presStyleIdx="1" presStyleCnt="3"/>
      <dgm:spPr/>
      <dgm:t>
        <a:bodyPr/>
        <a:lstStyle/>
        <a:p>
          <a:endParaRPr lang="zh-TW" altLang="en-US"/>
        </a:p>
      </dgm:t>
    </dgm:pt>
    <dgm:pt modelId="{0B2BC871-4520-4F02-97CF-E2C1F57B81A7}" type="pres">
      <dgm:prSet presAssocID="{D372BD64-35F3-4A3C-8237-6434290F8113}" presName="hierChild3" presStyleCnt="0"/>
      <dgm:spPr/>
    </dgm:pt>
    <dgm:pt modelId="{5C4DD5B4-C616-407B-9D80-BD4D6C364916}" type="pres">
      <dgm:prSet presAssocID="{9C3BEF2A-6634-4B6E-AF20-694CD3C1E8D8}" presName="Name19" presStyleLbl="parChTrans1D3" presStyleIdx="2" presStyleCnt="5"/>
      <dgm:spPr/>
      <dgm:t>
        <a:bodyPr/>
        <a:lstStyle/>
        <a:p>
          <a:endParaRPr lang="zh-TW" altLang="en-US"/>
        </a:p>
      </dgm:t>
    </dgm:pt>
    <dgm:pt modelId="{071183AB-06BB-4940-9FD5-DFF1255374BB}" type="pres">
      <dgm:prSet presAssocID="{D1D18020-9887-46B9-8962-7CDC7F5C63F9}" presName="Name21" presStyleCnt="0"/>
      <dgm:spPr/>
    </dgm:pt>
    <dgm:pt modelId="{DD211058-C20E-4CA8-82FD-1E576345EC1F}" type="pres">
      <dgm:prSet presAssocID="{D1D18020-9887-46B9-8962-7CDC7F5C63F9}" presName="level2Shape" presStyleLbl="node3" presStyleIdx="2" presStyleCnt="5"/>
      <dgm:spPr/>
      <dgm:t>
        <a:bodyPr/>
        <a:lstStyle/>
        <a:p>
          <a:endParaRPr lang="zh-TW" altLang="en-US"/>
        </a:p>
      </dgm:t>
    </dgm:pt>
    <dgm:pt modelId="{21A24C80-0901-4C97-9271-0CE4C9710A3F}" type="pres">
      <dgm:prSet presAssocID="{D1D18020-9887-46B9-8962-7CDC7F5C63F9}" presName="hierChild3" presStyleCnt="0"/>
      <dgm:spPr/>
    </dgm:pt>
    <dgm:pt modelId="{1C9056AE-E530-410B-9EA2-9DB373922730}" type="pres">
      <dgm:prSet presAssocID="{7DB7FBE9-7635-4BCF-BF5D-08D490C4E2D7}" presName="Name19" presStyleLbl="parChTrans1D4" presStyleIdx="2" presStyleCnt="5"/>
      <dgm:spPr/>
      <dgm:t>
        <a:bodyPr/>
        <a:lstStyle/>
        <a:p>
          <a:endParaRPr lang="zh-TW" altLang="en-US"/>
        </a:p>
      </dgm:t>
    </dgm:pt>
    <dgm:pt modelId="{CB4A02E7-1D0C-4D51-ADE7-1D5B4C6746E9}" type="pres">
      <dgm:prSet presAssocID="{985F7124-E92E-4BB2-BE4B-A63108944EFC}" presName="Name21" presStyleCnt="0"/>
      <dgm:spPr/>
    </dgm:pt>
    <dgm:pt modelId="{5EF56254-E015-4FD1-8062-ACAF03DC3486}" type="pres">
      <dgm:prSet presAssocID="{985F7124-E92E-4BB2-BE4B-A63108944EFC}" presName="level2Shape" presStyleLbl="node4" presStyleIdx="2" presStyleCnt="5"/>
      <dgm:spPr/>
      <dgm:t>
        <a:bodyPr/>
        <a:lstStyle/>
        <a:p>
          <a:endParaRPr lang="zh-TW" altLang="en-US"/>
        </a:p>
      </dgm:t>
    </dgm:pt>
    <dgm:pt modelId="{F475B621-4B48-4140-88DC-FD8A2DB27AB3}" type="pres">
      <dgm:prSet presAssocID="{985F7124-E92E-4BB2-BE4B-A63108944EFC}" presName="hierChild3" presStyleCnt="0"/>
      <dgm:spPr/>
    </dgm:pt>
    <dgm:pt modelId="{301D2F94-581D-487E-A1F0-CE3EA644EE5D}" type="pres">
      <dgm:prSet presAssocID="{278B7E70-3DB6-42DB-B54E-45AE2EADB995}" presName="Name19" presStyleLbl="parChTrans1D3" presStyleIdx="3" presStyleCnt="5"/>
      <dgm:spPr/>
      <dgm:t>
        <a:bodyPr/>
        <a:lstStyle/>
        <a:p>
          <a:endParaRPr lang="zh-TW" altLang="en-US"/>
        </a:p>
      </dgm:t>
    </dgm:pt>
    <dgm:pt modelId="{3D837877-57D5-4EFF-9495-249C5E229ABA}" type="pres">
      <dgm:prSet presAssocID="{40EBE645-9969-4F8C-A128-95A883025188}" presName="Name21" presStyleCnt="0"/>
      <dgm:spPr/>
    </dgm:pt>
    <dgm:pt modelId="{E6A3CD84-3EED-48CD-A5FF-906816F552C3}" type="pres">
      <dgm:prSet presAssocID="{40EBE645-9969-4F8C-A128-95A883025188}" presName="level2Shape" presStyleLbl="node3" presStyleIdx="3" presStyleCnt="5"/>
      <dgm:spPr/>
      <dgm:t>
        <a:bodyPr/>
        <a:lstStyle/>
        <a:p>
          <a:endParaRPr lang="zh-TW" altLang="en-US"/>
        </a:p>
      </dgm:t>
    </dgm:pt>
    <dgm:pt modelId="{40B700F0-D4D1-415C-82AD-2912E19B0E79}" type="pres">
      <dgm:prSet presAssocID="{40EBE645-9969-4F8C-A128-95A883025188}" presName="hierChild3" presStyleCnt="0"/>
      <dgm:spPr/>
    </dgm:pt>
    <dgm:pt modelId="{E3C8C3FB-14D7-4D2D-A049-C916C1ED6C4A}" type="pres">
      <dgm:prSet presAssocID="{C98034E5-C5F8-4E61-B22A-9BB71CE8A6EE}" presName="Name19" presStyleLbl="parChTrans1D4" presStyleIdx="3" presStyleCnt="5"/>
      <dgm:spPr/>
      <dgm:t>
        <a:bodyPr/>
        <a:lstStyle/>
        <a:p>
          <a:endParaRPr lang="zh-TW" altLang="en-US"/>
        </a:p>
      </dgm:t>
    </dgm:pt>
    <dgm:pt modelId="{6C2F2E06-E076-436A-9364-A413027A3A40}" type="pres">
      <dgm:prSet presAssocID="{982CC71E-0165-4460-91CA-E9AEA7547515}" presName="Name21" presStyleCnt="0"/>
      <dgm:spPr/>
    </dgm:pt>
    <dgm:pt modelId="{D1FFF9CB-BF83-4C81-91BC-90BD65B30405}" type="pres">
      <dgm:prSet presAssocID="{982CC71E-0165-4460-91CA-E9AEA7547515}" presName="level2Shape" presStyleLbl="node4" presStyleIdx="3" presStyleCnt="5"/>
      <dgm:spPr/>
      <dgm:t>
        <a:bodyPr/>
        <a:lstStyle/>
        <a:p>
          <a:endParaRPr lang="zh-TW" altLang="en-US"/>
        </a:p>
      </dgm:t>
    </dgm:pt>
    <dgm:pt modelId="{6F2AE1AA-1555-4232-93B5-1A31D8FDDEF9}" type="pres">
      <dgm:prSet presAssocID="{982CC71E-0165-4460-91CA-E9AEA7547515}" presName="hierChild3" presStyleCnt="0"/>
      <dgm:spPr/>
    </dgm:pt>
    <dgm:pt modelId="{00F90FE4-02BC-495F-9D52-E368A3BE4D08}" type="pres">
      <dgm:prSet presAssocID="{DEF47298-BD5B-413F-91CA-B35ED7783E2D}" presName="Name19" presStyleLbl="parChTrans1D2" presStyleIdx="2" presStyleCnt="3"/>
      <dgm:spPr/>
      <dgm:t>
        <a:bodyPr/>
        <a:lstStyle/>
        <a:p>
          <a:endParaRPr lang="zh-TW" altLang="en-US"/>
        </a:p>
      </dgm:t>
    </dgm:pt>
    <dgm:pt modelId="{BF226361-D291-44C4-9A9D-95142E055A4F}" type="pres">
      <dgm:prSet presAssocID="{0ED06A7B-3061-424A-BAD7-524FED970D0F}" presName="Name21" presStyleCnt="0"/>
      <dgm:spPr/>
    </dgm:pt>
    <dgm:pt modelId="{411BFAB3-EE59-4504-9FD1-6069C309B702}" type="pres">
      <dgm:prSet presAssocID="{0ED06A7B-3061-424A-BAD7-524FED970D0F}" presName="level2Shape" presStyleLbl="node2" presStyleIdx="2" presStyleCnt="3"/>
      <dgm:spPr/>
      <dgm:t>
        <a:bodyPr/>
        <a:lstStyle/>
        <a:p>
          <a:endParaRPr lang="zh-TW" altLang="en-US"/>
        </a:p>
      </dgm:t>
    </dgm:pt>
    <dgm:pt modelId="{241E47D8-D6A2-4F11-B014-9E9100FDFEC7}" type="pres">
      <dgm:prSet presAssocID="{0ED06A7B-3061-424A-BAD7-524FED970D0F}" presName="hierChild3" presStyleCnt="0"/>
      <dgm:spPr/>
    </dgm:pt>
    <dgm:pt modelId="{E8E60B6A-B892-4BFD-9EA4-26B5691E4D38}" type="pres">
      <dgm:prSet presAssocID="{24CDBBE8-4F19-4723-BFD6-633E663E5AFB}" presName="Name19" presStyleLbl="parChTrans1D3" presStyleIdx="4" presStyleCnt="5"/>
      <dgm:spPr/>
      <dgm:t>
        <a:bodyPr/>
        <a:lstStyle/>
        <a:p>
          <a:endParaRPr lang="zh-TW" altLang="en-US"/>
        </a:p>
      </dgm:t>
    </dgm:pt>
    <dgm:pt modelId="{9638D2F1-7E57-444E-AC9C-B01065DF49A2}" type="pres">
      <dgm:prSet presAssocID="{2F0F4ED9-50B6-4D8E-BB2A-9E62CC725EEC}" presName="Name21" presStyleCnt="0"/>
      <dgm:spPr/>
    </dgm:pt>
    <dgm:pt modelId="{5E02F7D5-B185-420B-B224-661D5349451A}" type="pres">
      <dgm:prSet presAssocID="{2F0F4ED9-50B6-4D8E-BB2A-9E62CC725EEC}" presName="level2Shape" presStyleLbl="node3" presStyleIdx="4" presStyleCnt="5"/>
      <dgm:spPr/>
      <dgm:t>
        <a:bodyPr/>
        <a:lstStyle/>
        <a:p>
          <a:endParaRPr lang="zh-TW" altLang="en-US"/>
        </a:p>
      </dgm:t>
    </dgm:pt>
    <dgm:pt modelId="{828EF8E8-C021-4485-98EF-B2F43FDEE1EA}" type="pres">
      <dgm:prSet presAssocID="{2F0F4ED9-50B6-4D8E-BB2A-9E62CC725EEC}" presName="hierChild3" presStyleCnt="0"/>
      <dgm:spPr/>
    </dgm:pt>
    <dgm:pt modelId="{5E024621-7B8F-4A75-91BF-BF0E3CCEA6A8}" type="pres">
      <dgm:prSet presAssocID="{6EABC124-6F3D-4B1B-93EA-BD7A45067A11}" presName="Name19" presStyleLbl="parChTrans1D4" presStyleIdx="4" presStyleCnt="5"/>
      <dgm:spPr/>
      <dgm:t>
        <a:bodyPr/>
        <a:lstStyle/>
        <a:p>
          <a:endParaRPr lang="zh-TW" altLang="en-US"/>
        </a:p>
      </dgm:t>
    </dgm:pt>
    <dgm:pt modelId="{DDE01C24-9E37-40DD-9D19-397F716FEB4B}" type="pres">
      <dgm:prSet presAssocID="{54C3F516-500F-46E6-998B-4BE825D3637B}" presName="Name21" presStyleCnt="0"/>
      <dgm:spPr/>
    </dgm:pt>
    <dgm:pt modelId="{8062EAF7-94DD-4A6A-BE7C-012AE95F4F01}" type="pres">
      <dgm:prSet presAssocID="{54C3F516-500F-46E6-998B-4BE825D3637B}" presName="level2Shape" presStyleLbl="node4" presStyleIdx="4" presStyleCnt="5"/>
      <dgm:spPr/>
      <dgm:t>
        <a:bodyPr/>
        <a:lstStyle/>
        <a:p>
          <a:endParaRPr lang="zh-TW" altLang="en-US"/>
        </a:p>
      </dgm:t>
    </dgm:pt>
    <dgm:pt modelId="{F0B83CE6-A31D-413D-BA13-31D4DC8B89A1}" type="pres">
      <dgm:prSet presAssocID="{54C3F516-500F-46E6-998B-4BE825D3637B}" presName="hierChild3" presStyleCnt="0"/>
      <dgm:spPr/>
    </dgm:pt>
    <dgm:pt modelId="{06F7EC82-E2C1-4945-BC66-54CDC9B5391C}" type="pres">
      <dgm:prSet presAssocID="{47BBE6BB-C0FC-4AC5-966B-7378F9B2CEA9}" presName="bgShapesFlow" presStyleCnt="0"/>
      <dgm:spPr/>
    </dgm:pt>
    <dgm:pt modelId="{8F677266-875B-4D8B-9A7B-CCC784E91DAC}" type="pres">
      <dgm:prSet presAssocID="{8691928A-826F-47D6-8310-1A8D57F299CB}" presName="rectComp" presStyleCnt="0"/>
      <dgm:spPr/>
    </dgm:pt>
    <dgm:pt modelId="{1F3B0590-B95E-46AB-9473-1E3EEB42D926}" type="pres">
      <dgm:prSet presAssocID="{8691928A-826F-47D6-8310-1A8D57F299CB}" presName="bgRect" presStyleLbl="bgShp" presStyleIdx="0" presStyleCnt="4"/>
      <dgm:spPr/>
      <dgm:t>
        <a:bodyPr/>
        <a:lstStyle/>
        <a:p>
          <a:endParaRPr lang="zh-TW" altLang="en-US"/>
        </a:p>
      </dgm:t>
    </dgm:pt>
    <dgm:pt modelId="{B7EFDC9E-203A-4F6D-973E-1B4ECF5B4215}" type="pres">
      <dgm:prSet presAssocID="{8691928A-826F-47D6-8310-1A8D57F299CB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36862B-3001-4479-9DB0-18309DF712DF}" type="pres">
      <dgm:prSet presAssocID="{8691928A-826F-47D6-8310-1A8D57F299CB}" presName="spComp" presStyleCnt="0"/>
      <dgm:spPr/>
    </dgm:pt>
    <dgm:pt modelId="{9138F9A2-3D2B-4C96-B227-FA31F7205F05}" type="pres">
      <dgm:prSet presAssocID="{8691928A-826F-47D6-8310-1A8D57F299CB}" presName="vSp" presStyleCnt="0"/>
      <dgm:spPr/>
    </dgm:pt>
    <dgm:pt modelId="{404804DD-AF38-405D-8193-C76B8CD27051}" type="pres">
      <dgm:prSet presAssocID="{61B427A4-EBEE-4009-8CDE-E310C249D274}" presName="rectComp" presStyleCnt="0"/>
      <dgm:spPr/>
    </dgm:pt>
    <dgm:pt modelId="{F7593116-DDE6-4847-9C21-C0F2EB9E44C6}" type="pres">
      <dgm:prSet presAssocID="{61B427A4-EBEE-4009-8CDE-E310C249D274}" presName="bgRect" presStyleLbl="bgShp" presStyleIdx="1" presStyleCnt="4"/>
      <dgm:spPr/>
      <dgm:t>
        <a:bodyPr/>
        <a:lstStyle/>
        <a:p>
          <a:endParaRPr lang="zh-TW" altLang="en-US"/>
        </a:p>
      </dgm:t>
    </dgm:pt>
    <dgm:pt modelId="{FACCD8D9-86CD-46B2-89BC-9606D201FD52}" type="pres">
      <dgm:prSet presAssocID="{61B427A4-EBEE-4009-8CDE-E310C249D274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80B034-51FD-485D-8EB8-62131699B3D8}" type="pres">
      <dgm:prSet presAssocID="{61B427A4-EBEE-4009-8CDE-E310C249D274}" presName="spComp" presStyleCnt="0"/>
      <dgm:spPr/>
    </dgm:pt>
    <dgm:pt modelId="{DCBF7F0E-E3CC-4CB7-99FE-96228F18122B}" type="pres">
      <dgm:prSet presAssocID="{61B427A4-EBEE-4009-8CDE-E310C249D274}" presName="vSp" presStyleCnt="0"/>
      <dgm:spPr/>
    </dgm:pt>
    <dgm:pt modelId="{4D121847-47BF-46CF-B7B4-BDB058CAD390}" type="pres">
      <dgm:prSet presAssocID="{15B645FB-79B9-4BA1-BB12-4080C547D4BC}" presName="rectComp" presStyleCnt="0"/>
      <dgm:spPr/>
    </dgm:pt>
    <dgm:pt modelId="{BB52E204-B990-49F8-A919-E38B0D6129CA}" type="pres">
      <dgm:prSet presAssocID="{15B645FB-79B9-4BA1-BB12-4080C547D4BC}" presName="bgRect" presStyleLbl="bgShp" presStyleIdx="2" presStyleCnt="4"/>
      <dgm:spPr/>
      <dgm:t>
        <a:bodyPr/>
        <a:lstStyle/>
        <a:p>
          <a:endParaRPr lang="zh-TW" altLang="en-US"/>
        </a:p>
      </dgm:t>
    </dgm:pt>
    <dgm:pt modelId="{4C6A4ADB-F33A-4F19-BE7B-7D470E6C0519}" type="pres">
      <dgm:prSet presAssocID="{15B645FB-79B9-4BA1-BB12-4080C547D4BC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A99837-ECC6-49BF-818F-C438316C4693}" type="pres">
      <dgm:prSet presAssocID="{15B645FB-79B9-4BA1-BB12-4080C547D4BC}" presName="spComp" presStyleCnt="0"/>
      <dgm:spPr/>
    </dgm:pt>
    <dgm:pt modelId="{0B1252A4-4D5B-4138-970E-458CA512653F}" type="pres">
      <dgm:prSet presAssocID="{15B645FB-79B9-4BA1-BB12-4080C547D4BC}" presName="vSp" presStyleCnt="0"/>
      <dgm:spPr/>
    </dgm:pt>
    <dgm:pt modelId="{ABD56F0A-62B0-4D9A-AE81-BE9B26F71BC9}" type="pres">
      <dgm:prSet presAssocID="{E0AFE8F5-2B2A-44FE-901F-C649CF3D2C3F}" presName="rectComp" presStyleCnt="0"/>
      <dgm:spPr/>
    </dgm:pt>
    <dgm:pt modelId="{B3B80348-420B-4F9A-AD04-C89F0FB55A20}" type="pres">
      <dgm:prSet presAssocID="{E0AFE8F5-2B2A-44FE-901F-C649CF3D2C3F}" presName="bgRect" presStyleLbl="bgShp" presStyleIdx="3" presStyleCnt="4"/>
      <dgm:spPr/>
      <dgm:t>
        <a:bodyPr/>
        <a:lstStyle/>
        <a:p>
          <a:endParaRPr lang="zh-TW" altLang="en-US"/>
        </a:p>
      </dgm:t>
    </dgm:pt>
    <dgm:pt modelId="{67454F12-05C4-45E1-8856-996BDA1172BD}" type="pres">
      <dgm:prSet presAssocID="{E0AFE8F5-2B2A-44FE-901F-C649CF3D2C3F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C2C28A-DC93-4C90-8549-28673E9BB0FD}" type="presOf" srcId="{E0AFE8F5-2B2A-44FE-901F-C649CF3D2C3F}" destId="{B3B80348-420B-4F9A-AD04-C89F0FB55A20}" srcOrd="0" destOrd="0" presId="urn:microsoft.com/office/officeart/2005/8/layout/hierarchy6"/>
    <dgm:cxn modelId="{6B26D84D-4DFE-4B08-8F71-6671DB7A57E1}" type="presOf" srcId="{47BBE6BB-C0FC-4AC5-966B-7378F9B2CEA9}" destId="{581F6883-272F-4EE2-B6CD-B4A929CAB4A0}" srcOrd="0" destOrd="0" presId="urn:microsoft.com/office/officeart/2005/8/layout/hierarchy6"/>
    <dgm:cxn modelId="{DEBF3333-FE67-4B4D-BBFE-F76EFC2BAE89}" srcId="{D372BD64-35F3-4A3C-8237-6434290F8113}" destId="{40EBE645-9969-4F8C-A128-95A883025188}" srcOrd="1" destOrd="0" parTransId="{278B7E70-3DB6-42DB-B54E-45AE2EADB995}" sibTransId="{51D4783D-D8E7-4165-A8E5-C80B7AB56A8F}"/>
    <dgm:cxn modelId="{43EA53A7-C9A1-4571-A540-1AD8E72FFDC1}" type="presOf" srcId="{278B7E70-3DB6-42DB-B54E-45AE2EADB995}" destId="{301D2F94-581D-487E-A1F0-CE3EA644EE5D}" srcOrd="0" destOrd="0" presId="urn:microsoft.com/office/officeart/2005/8/layout/hierarchy6"/>
    <dgm:cxn modelId="{8D6095AA-1A3D-4391-B7F3-8C1CD238C160}" srcId="{0ED06A7B-3061-424A-BAD7-524FED970D0F}" destId="{2F0F4ED9-50B6-4D8E-BB2A-9E62CC725EEC}" srcOrd="0" destOrd="0" parTransId="{24CDBBE8-4F19-4723-BFD6-633E663E5AFB}" sibTransId="{1090F911-642B-4E0C-991D-8D9668EB057F}"/>
    <dgm:cxn modelId="{3893CF35-A22D-41ED-9AF9-B7F2C69914C6}" type="presOf" srcId="{318337B1-AD89-4768-B58A-849C0C03E60A}" destId="{0D5B01CA-0446-4E14-9B7B-4BBA037258F4}" srcOrd="0" destOrd="0" presId="urn:microsoft.com/office/officeart/2005/8/layout/hierarchy6"/>
    <dgm:cxn modelId="{8DF0A63F-E1D7-4FD7-A357-2762F8C2B695}" type="presOf" srcId="{985F7124-E92E-4BB2-BE4B-A63108944EFC}" destId="{5EF56254-E015-4FD1-8062-ACAF03DC3486}" srcOrd="0" destOrd="0" presId="urn:microsoft.com/office/officeart/2005/8/layout/hierarchy6"/>
    <dgm:cxn modelId="{36FAAC10-E861-4B76-8363-CCC6DB9BCA34}" type="presOf" srcId="{9C3BEF2A-6634-4B6E-AF20-694CD3C1E8D8}" destId="{5C4DD5B4-C616-407B-9D80-BD4D6C364916}" srcOrd="0" destOrd="0" presId="urn:microsoft.com/office/officeart/2005/8/layout/hierarchy6"/>
    <dgm:cxn modelId="{D1F7BD73-CDA0-4C1E-8E66-A07FF5B8CDD0}" type="presOf" srcId="{7DB7FBE9-7635-4BCF-BF5D-08D490C4E2D7}" destId="{1C9056AE-E530-410B-9EA2-9DB373922730}" srcOrd="0" destOrd="0" presId="urn:microsoft.com/office/officeart/2005/8/layout/hierarchy6"/>
    <dgm:cxn modelId="{971FB455-C166-40E0-B462-60D55313D9D4}" type="presOf" srcId="{694B5B65-40E5-4E30-94AB-32B27E9D3CE0}" destId="{8D0BE17C-4E30-4C9D-BCEF-573A7B856DE6}" srcOrd="0" destOrd="0" presId="urn:microsoft.com/office/officeart/2005/8/layout/hierarchy6"/>
    <dgm:cxn modelId="{04B1CD68-FB80-45BE-8D72-2F149B857435}" srcId="{47BBE6BB-C0FC-4AC5-966B-7378F9B2CEA9}" destId="{15B645FB-79B9-4BA1-BB12-4080C547D4BC}" srcOrd="3" destOrd="0" parTransId="{517DDD53-11CE-46DD-A826-03DF743E8A86}" sibTransId="{EA92B9CC-F756-43E2-B21A-B0BC9DDDED78}"/>
    <dgm:cxn modelId="{C9015BC7-7FFB-4659-B0C5-18D3D41FA483}" srcId="{47BBE6BB-C0FC-4AC5-966B-7378F9B2CEA9}" destId="{E0AFE8F5-2B2A-44FE-901F-C649CF3D2C3F}" srcOrd="4" destOrd="0" parTransId="{C5EA547A-D357-4B4E-8417-334845AE6471}" sibTransId="{396E476E-43A2-4785-BDFA-33DB92667B1A}"/>
    <dgm:cxn modelId="{3D0E63C2-FC19-475F-AD46-9E77349D0266}" srcId="{40EBE645-9969-4F8C-A128-95A883025188}" destId="{982CC71E-0165-4460-91CA-E9AEA7547515}" srcOrd="0" destOrd="0" parTransId="{C98034E5-C5F8-4E61-B22A-9BB71CE8A6EE}" sibTransId="{EC56857C-C39A-4672-B89B-5FF284C924CB}"/>
    <dgm:cxn modelId="{FAD592AC-189C-43B1-986A-A18EAF93569D}" type="presOf" srcId="{40EBE645-9969-4F8C-A128-95A883025188}" destId="{E6A3CD84-3EED-48CD-A5FF-906816F552C3}" srcOrd="0" destOrd="0" presId="urn:microsoft.com/office/officeart/2005/8/layout/hierarchy6"/>
    <dgm:cxn modelId="{F92C465E-4612-4CA0-943F-FB2F74235128}" type="presOf" srcId="{D989A412-6B96-4231-A4D8-AB93DE457DEC}" destId="{86C41D6C-D8B0-46DC-8B20-28A0F3A2DA5B}" srcOrd="0" destOrd="0" presId="urn:microsoft.com/office/officeart/2005/8/layout/hierarchy6"/>
    <dgm:cxn modelId="{999F09A4-F6F7-4368-851E-FD7527873317}" srcId="{6CE5CAA0-29E8-4558-BB74-4B9F4B858EA1}" destId="{0ED06A7B-3061-424A-BAD7-524FED970D0F}" srcOrd="2" destOrd="0" parTransId="{DEF47298-BD5B-413F-91CA-B35ED7783E2D}" sibTransId="{F1ADA393-700C-4B97-955B-024684B6E774}"/>
    <dgm:cxn modelId="{3C9858F1-6E42-4B05-ABAE-24D59C3FB095}" type="presOf" srcId="{61B427A4-EBEE-4009-8CDE-E310C249D274}" destId="{FACCD8D9-86CD-46B2-89BC-9606D201FD52}" srcOrd="1" destOrd="0" presId="urn:microsoft.com/office/officeart/2005/8/layout/hierarchy6"/>
    <dgm:cxn modelId="{B1ACE4C1-E259-431C-BD9C-48E77C097DB4}" type="presOf" srcId="{A9463F58-C723-4883-902B-BEE5950524A0}" destId="{B22683B1-19FE-44A0-B45C-524828E20097}" srcOrd="0" destOrd="0" presId="urn:microsoft.com/office/officeart/2005/8/layout/hierarchy6"/>
    <dgm:cxn modelId="{86DDA48E-36E0-433E-A750-59B8D02B904C}" type="presOf" srcId="{5990B38F-9EBE-44B1-A069-9438ED96AC8F}" destId="{EC2B4E18-A534-4D12-984C-1EE1A57BBFCC}" srcOrd="0" destOrd="0" presId="urn:microsoft.com/office/officeart/2005/8/layout/hierarchy6"/>
    <dgm:cxn modelId="{EDB7F877-D6FD-40D4-84FF-DA2D2CBE4A7F}" srcId="{6CE5CAA0-29E8-4558-BB74-4B9F4B858EA1}" destId="{2EFF2D43-01F1-4E2E-8D3F-3323D163E825}" srcOrd="0" destOrd="0" parTransId="{F6FF128B-4E65-440C-BEB6-5E33EE31FC7D}" sibTransId="{C1189D49-0776-4551-9B82-A639CFBF8B23}"/>
    <dgm:cxn modelId="{54DC3569-61D5-440C-B6E7-D6435C4DF772}" type="presOf" srcId="{15B645FB-79B9-4BA1-BB12-4080C547D4BC}" destId="{4C6A4ADB-F33A-4F19-BE7B-7D470E6C0519}" srcOrd="1" destOrd="0" presId="urn:microsoft.com/office/officeart/2005/8/layout/hierarchy6"/>
    <dgm:cxn modelId="{4FAA2674-40CC-4803-AAAA-3BE7CE568AEF}" type="presOf" srcId="{2EFF2D43-01F1-4E2E-8D3F-3323D163E825}" destId="{CD4F9C75-8849-49E2-A371-28BBC6A0333C}" srcOrd="0" destOrd="0" presId="urn:microsoft.com/office/officeart/2005/8/layout/hierarchy6"/>
    <dgm:cxn modelId="{D1F15BB2-0A07-4F37-B69E-BB6F326E5972}" type="presOf" srcId="{61B427A4-EBEE-4009-8CDE-E310C249D274}" destId="{F7593116-DDE6-4847-9C21-C0F2EB9E44C6}" srcOrd="0" destOrd="0" presId="urn:microsoft.com/office/officeart/2005/8/layout/hierarchy6"/>
    <dgm:cxn modelId="{E984A322-CA83-4589-A2A4-AAB46AF6F0B2}" type="presOf" srcId="{F6FF128B-4E65-440C-BEB6-5E33EE31FC7D}" destId="{A4186354-C056-46BA-96B1-A5DEEEEF219C}" srcOrd="0" destOrd="0" presId="urn:microsoft.com/office/officeart/2005/8/layout/hierarchy6"/>
    <dgm:cxn modelId="{219E3D91-AD56-407A-A248-92C44162F711}" type="presOf" srcId="{8691928A-826F-47D6-8310-1A8D57F299CB}" destId="{B7EFDC9E-203A-4F6D-973E-1B4ECF5B4215}" srcOrd="1" destOrd="0" presId="urn:microsoft.com/office/officeart/2005/8/layout/hierarchy6"/>
    <dgm:cxn modelId="{877333FC-0B4D-4BF7-9983-A20C9BF777AA}" srcId="{146DA849-D992-4BC3-9F77-40C420A467D6}" destId="{D989A412-6B96-4231-A4D8-AB93DE457DEC}" srcOrd="0" destOrd="0" parTransId="{38010D24-7951-42BE-AE12-37E2E4D99DA6}" sibTransId="{E7502BA1-0B39-45DE-A74F-5F1F68726A7D}"/>
    <dgm:cxn modelId="{4CD622BC-4FA3-4EC5-8B18-17E4CBA289DE}" type="presOf" srcId="{6CE5CAA0-29E8-4558-BB74-4B9F4B858EA1}" destId="{0A3C12A2-1015-44C5-B01F-983679A195E9}" srcOrd="0" destOrd="0" presId="urn:microsoft.com/office/officeart/2005/8/layout/hierarchy6"/>
    <dgm:cxn modelId="{99035CF5-3562-4F88-8629-0EF0683A0E22}" type="presOf" srcId="{DEF47298-BD5B-413F-91CA-B35ED7783E2D}" destId="{00F90FE4-02BC-495F-9D52-E368A3BE4D08}" srcOrd="0" destOrd="0" presId="urn:microsoft.com/office/officeart/2005/8/layout/hierarchy6"/>
    <dgm:cxn modelId="{425DDE9C-981F-41BE-80A0-3B75B81223FB}" srcId="{2F0F4ED9-50B6-4D8E-BB2A-9E62CC725EEC}" destId="{54C3F516-500F-46E6-998B-4BE825D3637B}" srcOrd="0" destOrd="0" parTransId="{6EABC124-6F3D-4B1B-93EA-BD7A45067A11}" sibTransId="{8B24DFFD-E457-40A4-B4D2-F96172DEDD5B}"/>
    <dgm:cxn modelId="{1EF1579C-6014-4DF4-897B-74B581724430}" srcId="{D1D18020-9887-46B9-8962-7CDC7F5C63F9}" destId="{985F7124-E92E-4BB2-BE4B-A63108944EFC}" srcOrd="0" destOrd="0" parTransId="{7DB7FBE9-7635-4BCF-BF5D-08D490C4E2D7}" sibTransId="{49EAD9C0-46DC-439F-A334-3BE6A10E4EC2}"/>
    <dgm:cxn modelId="{1ACFF358-0249-417B-A65D-DF203E697969}" type="presOf" srcId="{15B645FB-79B9-4BA1-BB12-4080C547D4BC}" destId="{BB52E204-B990-49F8-A919-E38B0D6129CA}" srcOrd="0" destOrd="0" presId="urn:microsoft.com/office/officeart/2005/8/layout/hierarchy6"/>
    <dgm:cxn modelId="{631F003A-CE40-418F-B601-605AF5AA64E1}" type="presOf" srcId="{982CC71E-0165-4460-91CA-E9AEA7547515}" destId="{D1FFF9CB-BF83-4C81-91BC-90BD65B30405}" srcOrd="0" destOrd="0" presId="urn:microsoft.com/office/officeart/2005/8/layout/hierarchy6"/>
    <dgm:cxn modelId="{456A1BCD-D2A6-46F0-AAA5-A9BB6A9F7005}" type="presOf" srcId="{C98034E5-C5F8-4E61-B22A-9BB71CE8A6EE}" destId="{E3C8C3FB-14D7-4D2D-A049-C916C1ED6C4A}" srcOrd="0" destOrd="0" presId="urn:microsoft.com/office/officeart/2005/8/layout/hierarchy6"/>
    <dgm:cxn modelId="{C5041EF7-A29F-4FFB-A980-0551EB0D8B75}" type="presOf" srcId="{0ED06A7B-3061-424A-BAD7-524FED970D0F}" destId="{411BFAB3-EE59-4504-9FD1-6069C309B702}" srcOrd="0" destOrd="0" presId="urn:microsoft.com/office/officeart/2005/8/layout/hierarchy6"/>
    <dgm:cxn modelId="{3E37CAA8-0BBA-40FC-A620-A223E1468602}" srcId="{2EFF2D43-01F1-4E2E-8D3F-3323D163E825}" destId="{146DA849-D992-4BC3-9F77-40C420A467D6}" srcOrd="0" destOrd="0" parTransId="{318337B1-AD89-4768-B58A-849C0C03E60A}" sibTransId="{177B0828-8323-43D2-94C0-6DEEA72290B7}"/>
    <dgm:cxn modelId="{7AACE40C-D977-42BE-8FF4-61B0F82E5D21}" srcId="{6CE5CAA0-29E8-4558-BB74-4B9F4B858EA1}" destId="{D372BD64-35F3-4A3C-8237-6434290F8113}" srcOrd="1" destOrd="0" parTransId="{5990B38F-9EBE-44B1-A069-9438ED96AC8F}" sibTransId="{28EEFA12-1C34-4ED1-A316-C00469D95F68}"/>
    <dgm:cxn modelId="{82AB1EFE-03DD-451B-8A31-681DD276CA90}" type="presOf" srcId="{38010D24-7951-42BE-AE12-37E2E4D99DA6}" destId="{33208730-7720-449A-9367-BFE0AADA995F}" srcOrd="0" destOrd="0" presId="urn:microsoft.com/office/officeart/2005/8/layout/hierarchy6"/>
    <dgm:cxn modelId="{D0AF7692-94FB-4925-9D83-6679DD6940D2}" srcId="{47BBE6BB-C0FC-4AC5-966B-7378F9B2CEA9}" destId="{8691928A-826F-47D6-8310-1A8D57F299CB}" srcOrd="1" destOrd="0" parTransId="{563C92E3-8F79-4CB7-816A-48EA039DDD7F}" sibTransId="{A9B0DD27-1F4C-484A-B510-2549B0CE923E}"/>
    <dgm:cxn modelId="{AF4DE595-A83B-4A78-80E3-6867087B8915}" type="presOf" srcId="{E0AFE8F5-2B2A-44FE-901F-C649CF3D2C3F}" destId="{67454F12-05C4-45E1-8856-996BDA1172BD}" srcOrd="1" destOrd="0" presId="urn:microsoft.com/office/officeart/2005/8/layout/hierarchy6"/>
    <dgm:cxn modelId="{ABBD676C-0552-467F-90BD-CAD348239B9E}" type="presOf" srcId="{0ECE3BD3-1149-4662-86A2-039597ADA825}" destId="{6C4998DC-D81E-430A-A130-70C5B3E304A3}" srcOrd="0" destOrd="0" presId="urn:microsoft.com/office/officeart/2005/8/layout/hierarchy6"/>
    <dgm:cxn modelId="{77CB4EBA-E313-41B7-B9FF-CF32AA32C03E}" srcId="{D372BD64-35F3-4A3C-8237-6434290F8113}" destId="{D1D18020-9887-46B9-8962-7CDC7F5C63F9}" srcOrd="0" destOrd="0" parTransId="{9C3BEF2A-6634-4B6E-AF20-694CD3C1E8D8}" sibTransId="{40BBC54E-9E59-4B80-AF59-37711C45FCC6}"/>
    <dgm:cxn modelId="{3051095C-22C9-4F75-A9E1-492ECB7D4C75}" srcId="{2EFF2D43-01F1-4E2E-8D3F-3323D163E825}" destId="{A9463F58-C723-4883-902B-BEE5950524A0}" srcOrd="1" destOrd="0" parTransId="{694B5B65-40E5-4E30-94AB-32B27E9D3CE0}" sibTransId="{BD373DB8-D50E-4ACF-8205-9A7065A8A885}"/>
    <dgm:cxn modelId="{7B731A07-F2A7-4857-A770-9E7D691315E8}" type="presOf" srcId="{E185F4E7-21EC-45FB-BE8D-FAC43B36ED3B}" destId="{9591060C-B29F-4B39-BF3D-F0CC53021105}" srcOrd="0" destOrd="0" presId="urn:microsoft.com/office/officeart/2005/8/layout/hierarchy6"/>
    <dgm:cxn modelId="{B89B766C-1D87-416F-9D18-07179FEED4DF}" srcId="{47BBE6BB-C0FC-4AC5-966B-7378F9B2CEA9}" destId="{6CE5CAA0-29E8-4558-BB74-4B9F4B858EA1}" srcOrd="0" destOrd="0" parTransId="{92A8C8F2-5406-4D88-BE20-8A2E527A9E2F}" sibTransId="{B9B30177-C8D2-4558-94CB-781B771322CF}"/>
    <dgm:cxn modelId="{2738D306-C415-4247-811A-B749B2FC2416}" type="presOf" srcId="{8691928A-826F-47D6-8310-1A8D57F299CB}" destId="{1F3B0590-B95E-46AB-9473-1E3EEB42D926}" srcOrd="0" destOrd="0" presId="urn:microsoft.com/office/officeart/2005/8/layout/hierarchy6"/>
    <dgm:cxn modelId="{68918DAE-F4A4-488E-BFB8-0A630EC7BF48}" srcId="{A9463F58-C723-4883-902B-BEE5950524A0}" destId="{0ECE3BD3-1149-4662-86A2-039597ADA825}" srcOrd="0" destOrd="0" parTransId="{E185F4E7-21EC-45FB-BE8D-FAC43B36ED3B}" sibTransId="{ECB5330E-2A58-434E-95FE-08E69E7166D9}"/>
    <dgm:cxn modelId="{D5CC40C9-722B-4377-ADEC-19767899E476}" type="presOf" srcId="{D1D18020-9887-46B9-8962-7CDC7F5C63F9}" destId="{DD211058-C20E-4CA8-82FD-1E576345EC1F}" srcOrd="0" destOrd="0" presId="urn:microsoft.com/office/officeart/2005/8/layout/hierarchy6"/>
    <dgm:cxn modelId="{7E18F299-3E4C-498B-9B8B-24E866ACC747}" type="presOf" srcId="{24CDBBE8-4F19-4723-BFD6-633E663E5AFB}" destId="{E8E60B6A-B892-4BFD-9EA4-26B5691E4D38}" srcOrd="0" destOrd="0" presId="urn:microsoft.com/office/officeart/2005/8/layout/hierarchy6"/>
    <dgm:cxn modelId="{44E2A004-C954-4015-841D-F0713F39EC68}" type="presOf" srcId="{2F0F4ED9-50B6-4D8E-BB2A-9E62CC725EEC}" destId="{5E02F7D5-B185-420B-B224-661D5349451A}" srcOrd="0" destOrd="0" presId="urn:microsoft.com/office/officeart/2005/8/layout/hierarchy6"/>
    <dgm:cxn modelId="{BCE200DC-CD31-4A09-8662-CFB03EEAC728}" type="presOf" srcId="{6EABC124-6F3D-4B1B-93EA-BD7A45067A11}" destId="{5E024621-7B8F-4A75-91BF-BF0E3CCEA6A8}" srcOrd="0" destOrd="0" presId="urn:microsoft.com/office/officeart/2005/8/layout/hierarchy6"/>
    <dgm:cxn modelId="{DDB346E7-3BF7-4CAA-A27B-7A9F18EB6D21}" srcId="{47BBE6BB-C0FC-4AC5-966B-7378F9B2CEA9}" destId="{61B427A4-EBEE-4009-8CDE-E310C249D274}" srcOrd="2" destOrd="0" parTransId="{0DB757DC-49B5-42D2-B727-306DF9BCF44F}" sibTransId="{A395B02B-3D84-4897-AD29-E655BE2FFCB2}"/>
    <dgm:cxn modelId="{280BE042-9AF2-4E31-80FD-AB3DB07D4195}" type="presOf" srcId="{146DA849-D992-4BC3-9F77-40C420A467D6}" destId="{6927D65D-4DB9-4E52-AFB6-84764FB64169}" srcOrd="0" destOrd="0" presId="urn:microsoft.com/office/officeart/2005/8/layout/hierarchy6"/>
    <dgm:cxn modelId="{8DD2D4FF-1226-47B6-A27E-6ECF34342CFF}" type="presOf" srcId="{54C3F516-500F-46E6-998B-4BE825D3637B}" destId="{8062EAF7-94DD-4A6A-BE7C-012AE95F4F01}" srcOrd="0" destOrd="0" presId="urn:microsoft.com/office/officeart/2005/8/layout/hierarchy6"/>
    <dgm:cxn modelId="{E5057349-0F66-4B09-90DA-135876F3443F}" type="presOf" srcId="{D372BD64-35F3-4A3C-8237-6434290F8113}" destId="{BECD5098-84CB-4DC4-8250-03DEA7588051}" srcOrd="0" destOrd="0" presId="urn:microsoft.com/office/officeart/2005/8/layout/hierarchy6"/>
    <dgm:cxn modelId="{F6015306-F157-4A35-9AAC-BAFB7D40D56C}" type="presParOf" srcId="{581F6883-272F-4EE2-B6CD-B4A929CAB4A0}" destId="{B3E0C370-3B33-4472-90ED-93A9792141E4}" srcOrd="0" destOrd="0" presId="urn:microsoft.com/office/officeart/2005/8/layout/hierarchy6"/>
    <dgm:cxn modelId="{F2F06FB0-1118-4CAB-A79D-E34EFD800ED8}" type="presParOf" srcId="{B3E0C370-3B33-4472-90ED-93A9792141E4}" destId="{1376ED52-BF1E-4E3F-B322-08FB28EC3A3D}" srcOrd="0" destOrd="0" presId="urn:microsoft.com/office/officeart/2005/8/layout/hierarchy6"/>
    <dgm:cxn modelId="{46BD15D9-FDCE-4EF6-BDF7-3DB8E35E6664}" type="presParOf" srcId="{B3E0C370-3B33-4472-90ED-93A9792141E4}" destId="{BFCBE897-744F-4430-BD81-6F5A0F0A609B}" srcOrd="1" destOrd="0" presId="urn:microsoft.com/office/officeart/2005/8/layout/hierarchy6"/>
    <dgm:cxn modelId="{5B288AF0-8873-4A99-AEE6-DD5DBB21998B}" type="presParOf" srcId="{BFCBE897-744F-4430-BD81-6F5A0F0A609B}" destId="{8E1DDFF3-941B-4A9C-B426-3E77DAB4F2AE}" srcOrd="0" destOrd="0" presId="urn:microsoft.com/office/officeart/2005/8/layout/hierarchy6"/>
    <dgm:cxn modelId="{FE4E409F-E4A3-4040-B074-F479D5622FC3}" type="presParOf" srcId="{8E1DDFF3-941B-4A9C-B426-3E77DAB4F2AE}" destId="{0A3C12A2-1015-44C5-B01F-983679A195E9}" srcOrd="0" destOrd="0" presId="urn:microsoft.com/office/officeart/2005/8/layout/hierarchy6"/>
    <dgm:cxn modelId="{70B17E26-636F-4448-B2D8-97F8C2E5D60F}" type="presParOf" srcId="{8E1DDFF3-941B-4A9C-B426-3E77DAB4F2AE}" destId="{816D8DC5-57F8-4DAA-B5ED-34451D5E775B}" srcOrd="1" destOrd="0" presId="urn:microsoft.com/office/officeart/2005/8/layout/hierarchy6"/>
    <dgm:cxn modelId="{3F896BA3-CBDC-4FE7-9010-0BFD138021AF}" type="presParOf" srcId="{816D8DC5-57F8-4DAA-B5ED-34451D5E775B}" destId="{A4186354-C056-46BA-96B1-A5DEEEEF219C}" srcOrd="0" destOrd="0" presId="urn:microsoft.com/office/officeart/2005/8/layout/hierarchy6"/>
    <dgm:cxn modelId="{EB9F09A1-E010-45D8-BE66-C67170D62197}" type="presParOf" srcId="{816D8DC5-57F8-4DAA-B5ED-34451D5E775B}" destId="{002F3A33-FA2A-4E54-AFB9-2B3597035603}" srcOrd="1" destOrd="0" presId="urn:microsoft.com/office/officeart/2005/8/layout/hierarchy6"/>
    <dgm:cxn modelId="{BE585206-D053-4944-A9E5-CF7C2C6F7768}" type="presParOf" srcId="{002F3A33-FA2A-4E54-AFB9-2B3597035603}" destId="{CD4F9C75-8849-49E2-A371-28BBC6A0333C}" srcOrd="0" destOrd="0" presId="urn:microsoft.com/office/officeart/2005/8/layout/hierarchy6"/>
    <dgm:cxn modelId="{9CA2D283-DC0D-4038-B279-6C218863EA7A}" type="presParOf" srcId="{002F3A33-FA2A-4E54-AFB9-2B3597035603}" destId="{C89DE3BA-25ED-4FFA-BFD5-2106145087E7}" srcOrd="1" destOrd="0" presId="urn:microsoft.com/office/officeart/2005/8/layout/hierarchy6"/>
    <dgm:cxn modelId="{177A8C80-2F5A-4D6B-8BFC-279D4AAEC7E9}" type="presParOf" srcId="{C89DE3BA-25ED-4FFA-BFD5-2106145087E7}" destId="{0D5B01CA-0446-4E14-9B7B-4BBA037258F4}" srcOrd="0" destOrd="0" presId="urn:microsoft.com/office/officeart/2005/8/layout/hierarchy6"/>
    <dgm:cxn modelId="{C43E2F66-A1C3-466E-8A3D-5F2D50F5C954}" type="presParOf" srcId="{C89DE3BA-25ED-4FFA-BFD5-2106145087E7}" destId="{A81C5AAB-CE8F-41F5-BE84-E0002136CD7B}" srcOrd="1" destOrd="0" presId="urn:microsoft.com/office/officeart/2005/8/layout/hierarchy6"/>
    <dgm:cxn modelId="{99FAB1A9-66AD-4345-9863-35617B55A48E}" type="presParOf" srcId="{A81C5AAB-CE8F-41F5-BE84-E0002136CD7B}" destId="{6927D65D-4DB9-4E52-AFB6-84764FB64169}" srcOrd="0" destOrd="0" presId="urn:microsoft.com/office/officeart/2005/8/layout/hierarchy6"/>
    <dgm:cxn modelId="{A09E2621-4870-4318-B872-F771EFAAC423}" type="presParOf" srcId="{A81C5AAB-CE8F-41F5-BE84-E0002136CD7B}" destId="{D4B4C54F-78D0-4DAB-89B9-5B6EECF6FE9C}" srcOrd="1" destOrd="0" presId="urn:microsoft.com/office/officeart/2005/8/layout/hierarchy6"/>
    <dgm:cxn modelId="{8A2ED9D6-8B9A-48CA-B3CA-A0408685C97A}" type="presParOf" srcId="{D4B4C54F-78D0-4DAB-89B9-5B6EECF6FE9C}" destId="{33208730-7720-449A-9367-BFE0AADA995F}" srcOrd="0" destOrd="0" presId="urn:microsoft.com/office/officeart/2005/8/layout/hierarchy6"/>
    <dgm:cxn modelId="{D43D3779-940F-4877-9D2E-7DFCA4FBA757}" type="presParOf" srcId="{D4B4C54F-78D0-4DAB-89B9-5B6EECF6FE9C}" destId="{84920F97-A6DB-4974-A433-F6B979C3192D}" srcOrd="1" destOrd="0" presId="urn:microsoft.com/office/officeart/2005/8/layout/hierarchy6"/>
    <dgm:cxn modelId="{C5365D67-7663-4C48-BDDC-44597A64F62D}" type="presParOf" srcId="{84920F97-A6DB-4974-A433-F6B979C3192D}" destId="{86C41D6C-D8B0-46DC-8B20-28A0F3A2DA5B}" srcOrd="0" destOrd="0" presId="urn:microsoft.com/office/officeart/2005/8/layout/hierarchy6"/>
    <dgm:cxn modelId="{98B8D29A-9C5E-49DA-86E4-EA683D110A70}" type="presParOf" srcId="{84920F97-A6DB-4974-A433-F6B979C3192D}" destId="{86AB332C-B388-4B9D-AA6C-536D5845740B}" srcOrd="1" destOrd="0" presId="urn:microsoft.com/office/officeart/2005/8/layout/hierarchy6"/>
    <dgm:cxn modelId="{AC7715D5-0A24-4516-9223-FC5D95FFB30C}" type="presParOf" srcId="{C89DE3BA-25ED-4FFA-BFD5-2106145087E7}" destId="{8D0BE17C-4E30-4C9D-BCEF-573A7B856DE6}" srcOrd="2" destOrd="0" presId="urn:microsoft.com/office/officeart/2005/8/layout/hierarchy6"/>
    <dgm:cxn modelId="{4CF76679-B884-4A96-94AE-3C4B08712643}" type="presParOf" srcId="{C89DE3BA-25ED-4FFA-BFD5-2106145087E7}" destId="{B3CC6078-3849-443C-96E8-64C075E26DC2}" srcOrd="3" destOrd="0" presId="urn:microsoft.com/office/officeart/2005/8/layout/hierarchy6"/>
    <dgm:cxn modelId="{D2ED3186-D1FB-44AD-9618-72B67E721FD3}" type="presParOf" srcId="{B3CC6078-3849-443C-96E8-64C075E26DC2}" destId="{B22683B1-19FE-44A0-B45C-524828E20097}" srcOrd="0" destOrd="0" presId="urn:microsoft.com/office/officeart/2005/8/layout/hierarchy6"/>
    <dgm:cxn modelId="{5ACDA20C-31AF-4360-B79E-64BCB9F1E0BD}" type="presParOf" srcId="{B3CC6078-3849-443C-96E8-64C075E26DC2}" destId="{A9A8A5EE-6203-4222-A21F-5AF2CB3D357D}" srcOrd="1" destOrd="0" presId="urn:microsoft.com/office/officeart/2005/8/layout/hierarchy6"/>
    <dgm:cxn modelId="{3FE86E86-653E-4973-971F-30020139FDE7}" type="presParOf" srcId="{A9A8A5EE-6203-4222-A21F-5AF2CB3D357D}" destId="{9591060C-B29F-4B39-BF3D-F0CC53021105}" srcOrd="0" destOrd="0" presId="urn:microsoft.com/office/officeart/2005/8/layout/hierarchy6"/>
    <dgm:cxn modelId="{96B64B1B-1077-46BA-9E57-A140E3DA8214}" type="presParOf" srcId="{A9A8A5EE-6203-4222-A21F-5AF2CB3D357D}" destId="{54A570A6-9E18-42FF-8C20-104FD6BBE5FD}" srcOrd="1" destOrd="0" presId="urn:microsoft.com/office/officeart/2005/8/layout/hierarchy6"/>
    <dgm:cxn modelId="{E342051B-F9AE-4F02-9F2A-0F4EC65C9385}" type="presParOf" srcId="{54A570A6-9E18-42FF-8C20-104FD6BBE5FD}" destId="{6C4998DC-D81E-430A-A130-70C5B3E304A3}" srcOrd="0" destOrd="0" presId="urn:microsoft.com/office/officeart/2005/8/layout/hierarchy6"/>
    <dgm:cxn modelId="{B62545F1-4393-475F-A501-4CCF145006E6}" type="presParOf" srcId="{54A570A6-9E18-42FF-8C20-104FD6BBE5FD}" destId="{AC09B799-8CC4-45E8-9C20-36F86E19FA79}" srcOrd="1" destOrd="0" presId="urn:microsoft.com/office/officeart/2005/8/layout/hierarchy6"/>
    <dgm:cxn modelId="{448013F5-622C-40EB-BBBE-0F5D3366D7B6}" type="presParOf" srcId="{816D8DC5-57F8-4DAA-B5ED-34451D5E775B}" destId="{EC2B4E18-A534-4D12-984C-1EE1A57BBFCC}" srcOrd="2" destOrd="0" presId="urn:microsoft.com/office/officeart/2005/8/layout/hierarchy6"/>
    <dgm:cxn modelId="{D0880D3A-8B15-416E-B2F9-74A1D75451F7}" type="presParOf" srcId="{816D8DC5-57F8-4DAA-B5ED-34451D5E775B}" destId="{0F0C5058-7569-4CAA-AE88-E60D1B7FB76F}" srcOrd="3" destOrd="0" presId="urn:microsoft.com/office/officeart/2005/8/layout/hierarchy6"/>
    <dgm:cxn modelId="{EE75B623-2AA5-497F-AFF4-186DD601413D}" type="presParOf" srcId="{0F0C5058-7569-4CAA-AE88-E60D1B7FB76F}" destId="{BECD5098-84CB-4DC4-8250-03DEA7588051}" srcOrd="0" destOrd="0" presId="urn:microsoft.com/office/officeart/2005/8/layout/hierarchy6"/>
    <dgm:cxn modelId="{F5351AE8-4EDD-4F6B-88BA-E5FCF3D2C6E9}" type="presParOf" srcId="{0F0C5058-7569-4CAA-AE88-E60D1B7FB76F}" destId="{0B2BC871-4520-4F02-97CF-E2C1F57B81A7}" srcOrd="1" destOrd="0" presId="urn:microsoft.com/office/officeart/2005/8/layout/hierarchy6"/>
    <dgm:cxn modelId="{5E44F05B-1F73-4B9D-9F43-351EE0248662}" type="presParOf" srcId="{0B2BC871-4520-4F02-97CF-E2C1F57B81A7}" destId="{5C4DD5B4-C616-407B-9D80-BD4D6C364916}" srcOrd="0" destOrd="0" presId="urn:microsoft.com/office/officeart/2005/8/layout/hierarchy6"/>
    <dgm:cxn modelId="{8827F601-68A2-45D5-9BA6-F2CC9850644C}" type="presParOf" srcId="{0B2BC871-4520-4F02-97CF-E2C1F57B81A7}" destId="{071183AB-06BB-4940-9FD5-DFF1255374BB}" srcOrd="1" destOrd="0" presId="urn:microsoft.com/office/officeart/2005/8/layout/hierarchy6"/>
    <dgm:cxn modelId="{DDD268B4-0914-43A8-AAE6-465C1134CB64}" type="presParOf" srcId="{071183AB-06BB-4940-9FD5-DFF1255374BB}" destId="{DD211058-C20E-4CA8-82FD-1E576345EC1F}" srcOrd="0" destOrd="0" presId="urn:microsoft.com/office/officeart/2005/8/layout/hierarchy6"/>
    <dgm:cxn modelId="{7AE16514-25CE-4618-8188-F9D462E3B44B}" type="presParOf" srcId="{071183AB-06BB-4940-9FD5-DFF1255374BB}" destId="{21A24C80-0901-4C97-9271-0CE4C9710A3F}" srcOrd="1" destOrd="0" presId="urn:microsoft.com/office/officeart/2005/8/layout/hierarchy6"/>
    <dgm:cxn modelId="{3151EC80-670C-4D3E-B617-8E369C305A3C}" type="presParOf" srcId="{21A24C80-0901-4C97-9271-0CE4C9710A3F}" destId="{1C9056AE-E530-410B-9EA2-9DB373922730}" srcOrd="0" destOrd="0" presId="urn:microsoft.com/office/officeart/2005/8/layout/hierarchy6"/>
    <dgm:cxn modelId="{90ED1551-8F03-41E5-9C09-C1D1BDD6DF3C}" type="presParOf" srcId="{21A24C80-0901-4C97-9271-0CE4C9710A3F}" destId="{CB4A02E7-1D0C-4D51-ADE7-1D5B4C6746E9}" srcOrd="1" destOrd="0" presId="urn:microsoft.com/office/officeart/2005/8/layout/hierarchy6"/>
    <dgm:cxn modelId="{4AF315F1-F25C-4156-B684-226E9CB7AF3C}" type="presParOf" srcId="{CB4A02E7-1D0C-4D51-ADE7-1D5B4C6746E9}" destId="{5EF56254-E015-4FD1-8062-ACAF03DC3486}" srcOrd="0" destOrd="0" presId="urn:microsoft.com/office/officeart/2005/8/layout/hierarchy6"/>
    <dgm:cxn modelId="{E80321AF-271C-4385-8D4B-C67BDAC17515}" type="presParOf" srcId="{CB4A02E7-1D0C-4D51-ADE7-1D5B4C6746E9}" destId="{F475B621-4B48-4140-88DC-FD8A2DB27AB3}" srcOrd="1" destOrd="0" presId="urn:microsoft.com/office/officeart/2005/8/layout/hierarchy6"/>
    <dgm:cxn modelId="{69F13AA4-4148-4EC4-8B44-51048F0C7DE7}" type="presParOf" srcId="{0B2BC871-4520-4F02-97CF-E2C1F57B81A7}" destId="{301D2F94-581D-487E-A1F0-CE3EA644EE5D}" srcOrd="2" destOrd="0" presId="urn:microsoft.com/office/officeart/2005/8/layout/hierarchy6"/>
    <dgm:cxn modelId="{93605902-1CB7-4F7E-BF6E-E436C29CF393}" type="presParOf" srcId="{0B2BC871-4520-4F02-97CF-E2C1F57B81A7}" destId="{3D837877-57D5-4EFF-9495-249C5E229ABA}" srcOrd="3" destOrd="0" presId="urn:microsoft.com/office/officeart/2005/8/layout/hierarchy6"/>
    <dgm:cxn modelId="{5F125E0B-838A-4057-A076-1F7A677E9208}" type="presParOf" srcId="{3D837877-57D5-4EFF-9495-249C5E229ABA}" destId="{E6A3CD84-3EED-48CD-A5FF-906816F552C3}" srcOrd="0" destOrd="0" presId="urn:microsoft.com/office/officeart/2005/8/layout/hierarchy6"/>
    <dgm:cxn modelId="{1811B26A-43AD-4EEC-A24B-AB791C07C03C}" type="presParOf" srcId="{3D837877-57D5-4EFF-9495-249C5E229ABA}" destId="{40B700F0-D4D1-415C-82AD-2912E19B0E79}" srcOrd="1" destOrd="0" presId="urn:microsoft.com/office/officeart/2005/8/layout/hierarchy6"/>
    <dgm:cxn modelId="{2EA37401-5E00-48F7-9A62-6997AF27F6E4}" type="presParOf" srcId="{40B700F0-D4D1-415C-82AD-2912E19B0E79}" destId="{E3C8C3FB-14D7-4D2D-A049-C916C1ED6C4A}" srcOrd="0" destOrd="0" presId="urn:microsoft.com/office/officeart/2005/8/layout/hierarchy6"/>
    <dgm:cxn modelId="{19A00A6E-8387-4C89-AAE8-4786E846236C}" type="presParOf" srcId="{40B700F0-D4D1-415C-82AD-2912E19B0E79}" destId="{6C2F2E06-E076-436A-9364-A413027A3A40}" srcOrd="1" destOrd="0" presId="urn:microsoft.com/office/officeart/2005/8/layout/hierarchy6"/>
    <dgm:cxn modelId="{C4604AFD-BA9C-4547-BA14-C1C28E2CA777}" type="presParOf" srcId="{6C2F2E06-E076-436A-9364-A413027A3A40}" destId="{D1FFF9CB-BF83-4C81-91BC-90BD65B30405}" srcOrd="0" destOrd="0" presId="urn:microsoft.com/office/officeart/2005/8/layout/hierarchy6"/>
    <dgm:cxn modelId="{5131115F-7A6A-44F4-80EF-FBCD15BFC99D}" type="presParOf" srcId="{6C2F2E06-E076-436A-9364-A413027A3A40}" destId="{6F2AE1AA-1555-4232-93B5-1A31D8FDDEF9}" srcOrd="1" destOrd="0" presId="urn:microsoft.com/office/officeart/2005/8/layout/hierarchy6"/>
    <dgm:cxn modelId="{9AFD8DEC-F18E-4C81-BB6D-C52E30F988E3}" type="presParOf" srcId="{816D8DC5-57F8-4DAA-B5ED-34451D5E775B}" destId="{00F90FE4-02BC-495F-9D52-E368A3BE4D08}" srcOrd="4" destOrd="0" presId="urn:microsoft.com/office/officeart/2005/8/layout/hierarchy6"/>
    <dgm:cxn modelId="{2E2B71D5-891E-494B-9B7E-DF25787C765F}" type="presParOf" srcId="{816D8DC5-57F8-4DAA-B5ED-34451D5E775B}" destId="{BF226361-D291-44C4-9A9D-95142E055A4F}" srcOrd="5" destOrd="0" presId="urn:microsoft.com/office/officeart/2005/8/layout/hierarchy6"/>
    <dgm:cxn modelId="{C7FCF323-8F53-4FB0-AAC4-B2BCDF6BCFF2}" type="presParOf" srcId="{BF226361-D291-44C4-9A9D-95142E055A4F}" destId="{411BFAB3-EE59-4504-9FD1-6069C309B702}" srcOrd="0" destOrd="0" presId="urn:microsoft.com/office/officeart/2005/8/layout/hierarchy6"/>
    <dgm:cxn modelId="{B5696C89-47F2-4751-90A7-5A094BE33ED1}" type="presParOf" srcId="{BF226361-D291-44C4-9A9D-95142E055A4F}" destId="{241E47D8-D6A2-4F11-B014-9E9100FDFEC7}" srcOrd="1" destOrd="0" presId="urn:microsoft.com/office/officeart/2005/8/layout/hierarchy6"/>
    <dgm:cxn modelId="{CE0A8D6E-2C79-4DBF-A53A-4F181E91546E}" type="presParOf" srcId="{241E47D8-D6A2-4F11-B014-9E9100FDFEC7}" destId="{E8E60B6A-B892-4BFD-9EA4-26B5691E4D38}" srcOrd="0" destOrd="0" presId="urn:microsoft.com/office/officeart/2005/8/layout/hierarchy6"/>
    <dgm:cxn modelId="{EBC8CB84-323A-419F-9B45-2334DA6268A6}" type="presParOf" srcId="{241E47D8-D6A2-4F11-B014-9E9100FDFEC7}" destId="{9638D2F1-7E57-444E-AC9C-B01065DF49A2}" srcOrd="1" destOrd="0" presId="urn:microsoft.com/office/officeart/2005/8/layout/hierarchy6"/>
    <dgm:cxn modelId="{75776138-B632-41EC-A138-666ABD155896}" type="presParOf" srcId="{9638D2F1-7E57-444E-AC9C-B01065DF49A2}" destId="{5E02F7D5-B185-420B-B224-661D5349451A}" srcOrd="0" destOrd="0" presId="urn:microsoft.com/office/officeart/2005/8/layout/hierarchy6"/>
    <dgm:cxn modelId="{140E51CE-8E5B-4D6E-8AC1-6B9D7D937253}" type="presParOf" srcId="{9638D2F1-7E57-444E-AC9C-B01065DF49A2}" destId="{828EF8E8-C021-4485-98EF-B2F43FDEE1EA}" srcOrd="1" destOrd="0" presId="urn:microsoft.com/office/officeart/2005/8/layout/hierarchy6"/>
    <dgm:cxn modelId="{A3E6E3C1-5F02-4783-AB0E-91B6D5CEB4EC}" type="presParOf" srcId="{828EF8E8-C021-4485-98EF-B2F43FDEE1EA}" destId="{5E024621-7B8F-4A75-91BF-BF0E3CCEA6A8}" srcOrd="0" destOrd="0" presId="urn:microsoft.com/office/officeart/2005/8/layout/hierarchy6"/>
    <dgm:cxn modelId="{EAD25BC9-47FA-470F-91BE-7CD74B438F8A}" type="presParOf" srcId="{828EF8E8-C021-4485-98EF-B2F43FDEE1EA}" destId="{DDE01C24-9E37-40DD-9D19-397F716FEB4B}" srcOrd="1" destOrd="0" presId="urn:microsoft.com/office/officeart/2005/8/layout/hierarchy6"/>
    <dgm:cxn modelId="{C88E8BBC-8FA9-4BF7-AE90-80E3C77E1C60}" type="presParOf" srcId="{DDE01C24-9E37-40DD-9D19-397F716FEB4B}" destId="{8062EAF7-94DD-4A6A-BE7C-012AE95F4F01}" srcOrd="0" destOrd="0" presId="urn:microsoft.com/office/officeart/2005/8/layout/hierarchy6"/>
    <dgm:cxn modelId="{5D240969-DE1A-461D-8065-67601D561413}" type="presParOf" srcId="{DDE01C24-9E37-40DD-9D19-397F716FEB4B}" destId="{F0B83CE6-A31D-413D-BA13-31D4DC8B89A1}" srcOrd="1" destOrd="0" presId="urn:microsoft.com/office/officeart/2005/8/layout/hierarchy6"/>
    <dgm:cxn modelId="{98F4AD50-B5BF-4665-8BF5-05C35A8CF9BC}" type="presParOf" srcId="{581F6883-272F-4EE2-B6CD-B4A929CAB4A0}" destId="{06F7EC82-E2C1-4945-BC66-54CDC9B5391C}" srcOrd="1" destOrd="0" presId="urn:microsoft.com/office/officeart/2005/8/layout/hierarchy6"/>
    <dgm:cxn modelId="{414E2242-40B9-40D9-AD86-C66C92383F21}" type="presParOf" srcId="{06F7EC82-E2C1-4945-BC66-54CDC9B5391C}" destId="{8F677266-875B-4D8B-9A7B-CCC784E91DAC}" srcOrd="0" destOrd="0" presId="urn:microsoft.com/office/officeart/2005/8/layout/hierarchy6"/>
    <dgm:cxn modelId="{DD4CC16F-F018-4CE9-92FA-F56ADF9B5BB4}" type="presParOf" srcId="{8F677266-875B-4D8B-9A7B-CCC784E91DAC}" destId="{1F3B0590-B95E-46AB-9473-1E3EEB42D926}" srcOrd="0" destOrd="0" presId="urn:microsoft.com/office/officeart/2005/8/layout/hierarchy6"/>
    <dgm:cxn modelId="{C3A90BAA-E346-4F1C-9EF0-B3B5D6198F2A}" type="presParOf" srcId="{8F677266-875B-4D8B-9A7B-CCC784E91DAC}" destId="{B7EFDC9E-203A-4F6D-973E-1B4ECF5B4215}" srcOrd="1" destOrd="0" presId="urn:microsoft.com/office/officeart/2005/8/layout/hierarchy6"/>
    <dgm:cxn modelId="{953EFD0E-D61B-4C06-B77C-443F6CE69E90}" type="presParOf" srcId="{06F7EC82-E2C1-4945-BC66-54CDC9B5391C}" destId="{BB36862B-3001-4479-9DB0-18309DF712DF}" srcOrd="1" destOrd="0" presId="urn:microsoft.com/office/officeart/2005/8/layout/hierarchy6"/>
    <dgm:cxn modelId="{DB42ECAB-3E97-4894-BD4B-0AA0E5D45BE7}" type="presParOf" srcId="{BB36862B-3001-4479-9DB0-18309DF712DF}" destId="{9138F9A2-3D2B-4C96-B227-FA31F7205F05}" srcOrd="0" destOrd="0" presId="urn:microsoft.com/office/officeart/2005/8/layout/hierarchy6"/>
    <dgm:cxn modelId="{AEDD15D3-E181-4F34-996B-0D1F0180FAE9}" type="presParOf" srcId="{06F7EC82-E2C1-4945-BC66-54CDC9B5391C}" destId="{404804DD-AF38-405D-8193-C76B8CD27051}" srcOrd="2" destOrd="0" presId="urn:microsoft.com/office/officeart/2005/8/layout/hierarchy6"/>
    <dgm:cxn modelId="{6A3EA7EF-61BA-4592-A6DD-FF517A47FAA4}" type="presParOf" srcId="{404804DD-AF38-405D-8193-C76B8CD27051}" destId="{F7593116-DDE6-4847-9C21-C0F2EB9E44C6}" srcOrd="0" destOrd="0" presId="urn:microsoft.com/office/officeart/2005/8/layout/hierarchy6"/>
    <dgm:cxn modelId="{B7597CA7-4F8E-4C61-B403-83AAEFE8A31C}" type="presParOf" srcId="{404804DD-AF38-405D-8193-C76B8CD27051}" destId="{FACCD8D9-86CD-46B2-89BC-9606D201FD52}" srcOrd="1" destOrd="0" presId="urn:microsoft.com/office/officeart/2005/8/layout/hierarchy6"/>
    <dgm:cxn modelId="{E9CC3DD9-05E9-42B2-A269-7FB1AA2F5CD6}" type="presParOf" srcId="{06F7EC82-E2C1-4945-BC66-54CDC9B5391C}" destId="{5980B034-51FD-485D-8EB8-62131699B3D8}" srcOrd="3" destOrd="0" presId="urn:microsoft.com/office/officeart/2005/8/layout/hierarchy6"/>
    <dgm:cxn modelId="{A1C942D6-D281-4C31-92EC-2311BC6DCC27}" type="presParOf" srcId="{5980B034-51FD-485D-8EB8-62131699B3D8}" destId="{DCBF7F0E-E3CC-4CB7-99FE-96228F18122B}" srcOrd="0" destOrd="0" presId="urn:microsoft.com/office/officeart/2005/8/layout/hierarchy6"/>
    <dgm:cxn modelId="{086F6D75-909D-4D25-90DE-08585C7C9A6C}" type="presParOf" srcId="{06F7EC82-E2C1-4945-BC66-54CDC9B5391C}" destId="{4D121847-47BF-46CF-B7B4-BDB058CAD390}" srcOrd="4" destOrd="0" presId="urn:microsoft.com/office/officeart/2005/8/layout/hierarchy6"/>
    <dgm:cxn modelId="{5E765588-7CB6-429B-B0B4-886C1D2ACDB3}" type="presParOf" srcId="{4D121847-47BF-46CF-B7B4-BDB058CAD390}" destId="{BB52E204-B990-49F8-A919-E38B0D6129CA}" srcOrd="0" destOrd="0" presId="urn:microsoft.com/office/officeart/2005/8/layout/hierarchy6"/>
    <dgm:cxn modelId="{5709A09C-BF1F-482D-9AB0-6C67FA2FF4D9}" type="presParOf" srcId="{4D121847-47BF-46CF-B7B4-BDB058CAD390}" destId="{4C6A4ADB-F33A-4F19-BE7B-7D470E6C0519}" srcOrd="1" destOrd="0" presId="urn:microsoft.com/office/officeart/2005/8/layout/hierarchy6"/>
    <dgm:cxn modelId="{01CF2A53-94EB-43D8-84F4-562A92464E8C}" type="presParOf" srcId="{06F7EC82-E2C1-4945-BC66-54CDC9B5391C}" destId="{4CA99837-ECC6-49BF-818F-C438316C4693}" srcOrd="5" destOrd="0" presId="urn:microsoft.com/office/officeart/2005/8/layout/hierarchy6"/>
    <dgm:cxn modelId="{94D64645-C21A-4297-9A41-C8913A18F573}" type="presParOf" srcId="{4CA99837-ECC6-49BF-818F-C438316C4693}" destId="{0B1252A4-4D5B-4138-970E-458CA512653F}" srcOrd="0" destOrd="0" presId="urn:microsoft.com/office/officeart/2005/8/layout/hierarchy6"/>
    <dgm:cxn modelId="{D89CB43D-4F4E-46BB-8F3D-7A5C51E1A2C3}" type="presParOf" srcId="{06F7EC82-E2C1-4945-BC66-54CDC9B5391C}" destId="{ABD56F0A-62B0-4D9A-AE81-BE9B26F71BC9}" srcOrd="6" destOrd="0" presId="urn:microsoft.com/office/officeart/2005/8/layout/hierarchy6"/>
    <dgm:cxn modelId="{CB109ED2-05E6-4C71-944A-3109B4113BA2}" type="presParOf" srcId="{ABD56F0A-62B0-4D9A-AE81-BE9B26F71BC9}" destId="{B3B80348-420B-4F9A-AD04-C89F0FB55A20}" srcOrd="0" destOrd="0" presId="urn:microsoft.com/office/officeart/2005/8/layout/hierarchy6"/>
    <dgm:cxn modelId="{DBE96BA1-B9E0-4CF3-9AEB-9C05E70C589D}" type="presParOf" srcId="{ABD56F0A-62B0-4D9A-AE81-BE9B26F71BC9}" destId="{67454F12-05C4-45E1-8856-996BDA1172B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66F61-1D2A-4EF8-BAD1-0CE14C4A950C}">
      <dsp:nvSpPr>
        <dsp:cNvPr id="0" name=""/>
        <dsp:cNvSpPr/>
      </dsp:nvSpPr>
      <dsp:spPr>
        <a:xfrm rot="5400000">
          <a:off x="5302783" y="-3480417"/>
          <a:ext cx="1087477" cy="832430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氣象局的全球預報模式</a:t>
          </a:r>
          <a:r>
            <a:rPr lang="en-US" altLang="zh-TW" sz="20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(CWB/GFS)</a:t>
          </a:r>
          <a:r>
            <a:rPr lang="zh-TW" altLang="en-US" sz="2000" kern="1200" dirty="0" smtClean="0"/>
            <a:t>目前並未完整納入海氣交互作用對海表面溫度的修正。</a:t>
          </a:r>
          <a:endParaRPr lang="zh-TW" altLang="en-US" sz="2000" kern="1200" dirty="0"/>
        </a:p>
      </dsp:txBody>
      <dsp:txXfrm rot="-5400000">
        <a:off x="1684372" y="191080"/>
        <a:ext cx="8271214" cy="981305"/>
      </dsp:txXfrm>
    </dsp:sp>
    <dsp:sp modelId="{1FE013EC-772B-41F1-A26F-F70A36AFA7E6}">
      <dsp:nvSpPr>
        <dsp:cNvPr id="0" name=""/>
        <dsp:cNvSpPr/>
      </dsp:nvSpPr>
      <dsp:spPr>
        <a:xfrm>
          <a:off x="514" y="2059"/>
          <a:ext cx="1683857" cy="13593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現況</a:t>
          </a:r>
          <a:endParaRPr lang="zh-TW" altLang="en-US" sz="2800" kern="1200" dirty="0"/>
        </a:p>
      </dsp:txBody>
      <dsp:txXfrm>
        <a:off x="66872" y="68417"/>
        <a:ext cx="1551141" cy="1226630"/>
      </dsp:txXfrm>
    </dsp:sp>
    <dsp:sp modelId="{48649808-BC26-4F69-97FD-106C95D45932}">
      <dsp:nvSpPr>
        <dsp:cNvPr id="0" name=""/>
        <dsp:cNvSpPr/>
      </dsp:nvSpPr>
      <dsp:spPr>
        <a:xfrm rot="5400000">
          <a:off x="5302783" y="-2053103"/>
          <a:ext cx="1087477" cy="83243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n-ea"/>
              <a:ea typeface="+mn-ea"/>
            </a:rPr>
            <a:t>未考量完整海氣交互作用的情況下，僅用定值或一維簡化模組來計算海溫，容易使中長期的預報模擬結果產生偏差。</a:t>
          </a:r>
          <a:endParaRPr lang="zh-TW" altLang="en-US" sz="2000" kern="1200" dirty="0">
            <a:latin typeface="+mn-ea"/>
            <a:ea typeface="+mn-ea"/>
          </a:endParaRPr>
        </a:p>
      </dsp:txBody>
      <dsp:txXfrm rot="-5400000">
        <a:off x="1684372" y="1618394"/>
        <a:ext cx="8271214" cy="981305"/>
      </dsp:txXfrm>
    </dsp:sp>
    <dsp:sp modelId="{160897FD-61D7-4B6A-8AD1-3EC8421F9A17}">
      <dsp:nvSpPr>
        <dsp:cNvPr id="0" name=""/>
        <dsp:cNvSpPr/>
      </dsp:nvSpPr>
      <dsp:spPr>
        <a:xfrm>
          <a:off x="514" y="1429373"/>
          <a:ext cx="1683857" cy="13593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缺點</a:t>
          </a:r>
          <a:endParaRPr lang="zh-TW" altLang="en-US" sz="2800" kern="1200" dirty="0"/>
        </a:p>
      </dsp:txBody>
      <dsp:txXfrm>
        <a:off x="66872" y="1495731"/>
        <a:ext cx="1551141" cy="1226630"/>
      </dsp:txXfrm>
    </dsp:sp>
    <dsp:sp modelId="{D21C2F2F-9CA6-41FC-8504-ECB95FD3C5CF}">
      <dsp:nvSpPr>
        <dsp:cNvPr id="0" name=""/>
        <dsp:cNvSpPr/>
      </dsp:nvSpPr>
      <dsp:spPr>
        <a:xfrm rot="5400000">
          <a:off x="5302783" y="-625789"/>
          <a:ext cx="1087477" cy="83243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n-ea"/>
              <a:ea typeface="+mn-ea"/>
            </a:rPr>
            <a:t>設計並實作能支援作業化的大氣海洋偶合系統模式。</a:t>
          </a:r>
          <a:endParaRPr lang="zh-TW" altLang="en-US" sz="2000" kern="1200" dirty="0">
            <a:latin typeface="+mn-ea"/>
            <a:ea typeface="+mn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定性與定量測試偶合系統模式的穩定性與準確性。</a:t>
          </a:r>
          <a:endParaRPr lang="zh-TW" altLang="en-US" sz="2000" kern="1200" dirty="0"/>
        </a:p>
      </dsp:txBody>
      <dsp:txXfrm rot="-5400000">
        <a:off x="1684372" y="3045708"/>
        <a:ext cx="8271214" cy="981305"/>
      </dsp:txXfrm>
    </dsp:sp>
    <dsp:sp modelId="{B96A6EBD-4DA7-49E0-A0EB-3963BFE6DDA8}">
      <dsp:nvSpPr>
        <dsp:cNvPr id="0" name=""/>
        <dsp:cNvSpPr/>
      </dsp:nvSpPr>
      <dsp:spPr>
        <a:xfrm>
          <a:off x="514" y="2856687"/>
          <a:ext cx="1683857" cy="13593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工作</a:t>
          </a:r>
          <a:r>
            <a:rPr lang="en-US" altLang="zh-TW" sz="2800" kern="1200" dirty="0" smtClean="0"/>
            <a:t/>
          </a:r>
          <a:br>
            <a:rPr lang="en-US" altLang="zh-TW" sz="2800" kern="1200" dirty="0" smtClean="0"/>
          </a:br>
          <a:r>
            <a:rPr lang="zh-TW" altLang="en-US" sz="2800" kern="1200" dirty="0" smtClean="0"/>
            <a:t>目標</a:t>
          </a:r>
          <a:endParaRPr lang="zh-TW" altLang="en-US" sz="2800" kern="1200" dirty="0"/>
        </a:p>
      </dsp:txBody>
      <dsp:txXfrm>
        <a:off x="66872" y="2923045"/>
        <a:ext cx="1551141" cy="1226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80348-420B-4F9A-AD04-C89F0FB55A20}">
      <dsp:nvSpPr>
        <dsp:cNvPr id="0" name=""/>
        <dsp:cNvSpPr/>
      </dsp:nvSpPr>
      <dsp:spPr>
        <a:xfrm>
          <a:off x="0" y="3104132"/>
          <a:ext cx="9809480" cy="8602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+mn-ea"/>
              <a:ea typeface="+mn-ea"/>
            </a:rPr>
            <a:t>機器計算層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0" y="3104132"/>
        <a:ext cx="2942844" cy="860245"/>
      </dsp:txXfrm>
    </dsp:sp>
    <dsp:sp modelId="{BB52E204-B990-49F8-A919-E38B0D6129CA}">
      <dsp:nvSpPr>
        <dsp:cNvPr id="0" name=""/>
        <dsp:cNvSpPr/>
      </dsp:nvSpPr>
      <dsp:spPr>
        <a:xfrm>
          <a:off x="0" y="2100512"/>
          <a:ext cx="9809480" cy="8602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ea"/>
              <a:ea typeface="+mn-ea"/>
            </a:rPr>
            <a:t> </a:t>
          </a:r>
          <a:r>
            <a:rPr lang="zh-TW" altLang="en-US" sz="2800" kern="1200" dirty="0" smtClean="0">
              <a:latin typeface="+mn-ea"/>
              <a:ea typeface="+mn-ea"/>
            </a:rPr>
            <a:t>模式網格層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0" y="2100512"/>
        <a:ext cx="2942844" cy="860245"/>
      </dsp:txXfrm>
    </dsp:sp>
    <dsp:sp modelId="{F7593116-DDE6-4847-9C21-C0F2EB9E44C6}">
      <dsp:nvSpPr>
        <dsp:cNvPr id="0" name=""/>
        <dsp:cNvSpPr/>
      </dsp:nvSpPr>
      <dsp:spPr>
        <a:xfrm>
          <a:off x="0" y="1096892"/>
          <a:ext cx="9809480" cy="8602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+mn-ea"/>
              <a:ea typeface="+mn-ea"/>
            </a:rPr>
            <a:t>組成模式層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0" y="1096892"/>
        <a:ext cx="2942844" cy="860245"/>
      </dsp:txXfrm>
    </dsp:sp>
    <dsp:sp modelId="{1F3B0590-B95E-46AB-9473-1E3EEB42D926}">
      <dsp:nvSpPr>
        <dsp:cNvPr id="0" name=""/>
        <dsp:cNvSpPr/>
      </dsp:nvSpPr>
      <dsp:spPr>
        <a:xfrm>
          <a:off x="0" y="93273"/>
          <a:ext cx="9809480" cy="8602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+mn-ea"/>
              <a:ea typeface="+mn-ea"/>
            </a:rPr>
            <a:t>驅動器層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0" y="93273"/>
        <a:ext cx="2942844" cy="860245"/>
      </dsp:txXfrm>
    </dsp:sp>
    <dsp:sp modelId="{0A3C12A2-1015-44C5-B01F-983679A195E9}">
      <dsp:nvSpPr>
        <dsp:cNvPr id="0" name=""/>
        <dsp:cNvSpPr/>
      </dsp:nvSpPr>
      <dsp:spPr>
        <a:xfrm>
          <a:off x="5934829" y="164960"/>
          <a:ext cx="1385425" cy="7168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+mn-ea"/>
              <a:ea typeface="+mn-ea"/>
            </a:rPr>
            <a:t>驅動器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5955825" y="185956"/>
        <a:ext cx="1343433" cy="674879"/>
      </dsp:txXfrm>
    </dsp:sp>
    <dsp:sp modelId="{A4186354-C056-46BA-96B1-A5DEEEEF219C}">
      <dsp:nvSpPr>
        <dsp:cNvPr id="0" name=""/>
        <dsp:cNvSpPr/>
      </dsp:nvSpPr>
      <dsp:spPr>
        <a:xfrm>
          <a:off x="4181219" y="881831"/>
          <a:ext cx="2446322" cy="286748"/>
        </a:xfrm>
        <a:custGeom>
          <a:avLst/>
          <a:gdLst/>
          <a:ahLst/>
          <a:cxnLst/>
          <a:rect l="0" t="0" r="0" b="0"/>
          <a:pathLst>
            <a:path>
              <a:moveTo>
                <a:pt x="2446322" y="0"/>
              </a:moveTo>
              <a:lnTo>
                <a:pt x="2446322" y="143374"/>
              </a:lnTo>
              <a:lnTo>
                <a:pt x="0" y="143374"/>
              </a:lnTo>
              <a:lnTo>
                <a:pt x="0" y="28674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F9C75-8849-49E2-A371-28BBC6A0333C}">
      <dsp:nvSpPr>
        <dsp:cNvPr id="0" name=""/>
        <dsp:cNvSpPr/>
      </dsp:nvSpPr>
      <dsp:spPr>
        <a:xfrm>
          <a:off x="3643565" y="1168580"/>
          <a:ext cx="1075306" cy="7168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模式</a:t>
          </a:r>
          <a:r>
            <a:rPr lang="en-US" altLang="zh-TW" sz="24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1</a:t>
          </a:r>
          <a:endParaRPr lang="zh-TW" altLang="en-US" sz="24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3664561" y="1189576"/>
        <a:ext cx="1033314" cy="674879"/>
      </dsp:txXfrm>
    </dsp:sp>
    <dsp:sp modelId="{0D5B01CA-0446-4E14-9B7B-4BBA037258F4}">
      <dsp:nvSpPr>
        <dsp:cNvPr id="0" name=""/>
        <dsp:cNvSpPr/>
      </dsp:nvSpPr>
      <dsp:spPr>
        <a:xfrm>
          <a:off x="3482269" y="1885451"/>
          <a:ext cx="698949" cy="286748"/>
        </a:xfrm>
        <a:custGeom>
          <a:avLst/>
          <a:gdLst/>
          <a:ahLst/>
          <a:cxnLst/>
          <a:rect l="0" t="0" r="0" b="0"/>
          <a:pathLst>
            <a:path>
              <a:moveTo>
                <a:pt x="698949" y="0"/>
              </a:moveTo>
              <a:lnTo>
                <a:pt x="698949" y="143374"/>
              </a:lnTo>
              <a:lnTo>
                <a:pt x="0" y="143374"/>
              </a:lnTo>
              <a:lnTo>
                <a:pt x="0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7D65D-4DB9-4E52-AFB6-84764FB64169}">
      <dsp:nvSpPr>
        <dsp:cNvPr id="0" name=""/>
        <dsp:cNvSpPr/>
      </dsp:nvSpPr>
      <dsp:spPr>
        <a:xfrm>
          <a:off x="2944616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全球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2965612" y="2193195"/>
        <a:ext cx="1033314" cy="674879"/>
      </dsp:txXfrm>
    </dsp:sp>
    <dsp:sp modelId="{33208730-7720-449A-9367-BFE0AADA995F}">
      <dsp:nvSpPr>
        <dsp:cNvPr id="0" name=""/>
        <dsp:cNvSpPr/>
      </dsp:nvSpPr>
      <dsp:spPr>
        <a:xfrm>
          <a:off x="3436549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41D6C-D8B0-46DC-8B20-28A0F3A2DA5B}">
      <dsp:nvSpPr>
        <dsp:cNvPr id="0" name=""/>
        <dsp:cNvSpPr/>
      </dsp:nvSpPr>
      <dsp:spPr>
        <a:xfrm>
          <a:off x="2944616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N cores</a:t>
          </a:r>
          <a:endParaRPr lang="zh-TW" altLang="en-US" sz="18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2965612" y="3196815"/>
        <a:ext cx="1033314" cy="674879"/>
      </dsp:txXfrm>
    </dsp:sp>
    <dsp:sp modelId="{8D0BE17C-4E30-4C9D-BCEF-573A7B856DE6}">
      <dsp:nvSpPr>
        <dsp:cNvPr id="0" name=""/>
        <dsp:cNvSpPr/>
      </dsp:nvSpPr>
      <dsp:spPr>
        <a:xfrm>
          <a:off x="4181219" y="1885451"/>
          <a:ext cx="698949" cy="2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74"/>
              </a:lnTo>
              <a:lnTo>
                <a:pt x="698949" y="143374"/>
              </a:lnTo>
              <a:lnTo>
                <a:pt x="698949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683B1-19FE-44A0-B45C-524828E20097}">
      <dsp:nvSpPr>
        <dsp:cNvPr id="0" name=""/>
        <dsp:cNvSpPr/>
      </dsp:nvSpPr>
      <dsp:spPr>
        <a:xfrm>
          <a:off x="4342515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區域</a:t>
          </a:r>
          <a:r>
            <a:rPr lang="en-US" altLang="zh-TW" sz="24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1</a:t>
          </a:r>
          <a:endParaRPr lang="zh-TW" altLang="en-US" sz="24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4363511" y="2193195"/>
        <a:ext cx="1033314" cy="674879"/>
      </dsp:txXfrm>
    </dsp:sp>
    <dsp:sp modelId="{9591060C-B29F-4B39-BF3D-F0CC53021105}">
      <dsp:nvSpPr>
        <dsp:cNvPr id="0" name=""/>
        <dsp:cNvSpPr/>
      </dsp:nvSpPr>
      <dsp:spPr>
        <a:xfrm>
          <a:off x="4834448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998DC-D81E-430A-A130-70C5B3E304A3}">
      <dsp:nvSpPr>
        <dsp:cNvPr id="0" name=""/>
        <dsp:cNvSpPr/>
      </dsp:nvSpPr>
      <dsp:spPr>
        <a:xfrm>
          <a:off x="4342515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N cores</a:t>
          </a:r>
          <a:endParaRPr lang="zh-TW" altLang="en-US" sz="18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4363511" y="3196815"/>
        <a:ext cx="1033314" cy="674879"/>
      </dsp:txXfrm>
    </dsp:sp>
    <dsp:sp modelId="{EC2B4E18-A534-4D12-984C-1EE1A57BBFCC}">
      <dsp:nvSpPr>
        <dsp:cNvPr id="0" name=""/>
        <dsp:cNvSpPr/>
      </dsp:nvSpPr>
      <dsp:spPr>
        <a:xfrm>
          <a:off x="6627541" y="881831"/>
          <a:ext cx="349474" cy="2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74"/>
              </a:lnTo>
              <a:lnTo>
                <a:pt x="349474" y="143374"/>
              </a:lnTo>
              <a:lnTo>
                <a:pt x="349474" y="28674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D5098-84CB-4DC4-8250-03DEA7588051}">
      <dsp:nvSpPr>
        <dsp:cNvPr id="0" name=""/>
        <dsp:cNvSpPr/>
      </dsp:nvSpPr>
      <dsp:spPr>
        <a:xfrm>
          <a:off x="6439363" y="1168580"/>
          <a:ext cx="1075306" cy="7168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模式</a:t>
          </a:r>
          <a:r>
            <a:rPr lang="en-US" altLang="zh-TW" sz="24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2</a:t>
          </a:r>
          <a:endParaRPr lang="zh-TW" altLang="en-US" sz="24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6460359" y="1189576"/>
        <a:ext cx="1033314" cy="674879"/>
      </dsp:txXfrm>
    </dsp:sp>
    <dsp:sp modelId="{5C4DD5B4-C616-407B-9D80-BD4D6C364916}">
      <dsp:nvSpPr>
        <dsp:cNvPr id="0" name=""/>
        <dsp:cNvSpPr/>
      </dsp:nvSpPr>
      <dsp:spPr>
        <a:xfrm>
          <a:off x="6278067" y="1885451"/>
          <a:ext cx="698949" cy="286748"/>
        </a:xfrm>
        <a:custGeom>
          <a:avLst/>
          <a:gdLst/>
          <a:ahLst/>
          <a:cxnLst/>
          <a:rect l="0" t="0" r="0" b="0"/>
          <a:pathLst>
            <a:path>
              <a:moveTo>
                <a:pt x="698949" y="0"/>
              </a:moveTo>
              <a:lnTo>
                <a:pt x="698949" y="143374"/>
              </a:lnTo>
              <a:lnTo>
                <a:pt x="0" y="143374"/>
              </a:lnTo>
              <a:lnTo>
                <a:pt x="0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11058-C20E-4CA8-82FD-1E576345EC1F}">
      <dsp:nvSpPr>
        <dsp:cNvPr id="0" name=""/>
        <dsp:cNvSpPr/>
      </dsp:nvSpPr>
      <dsp:spPr>
        <a:xfrm>
          <a:off x="5740413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全球</a:t>
          </a:r>
          <a:endParaRPr lang="zh-TW" altLang="en-US" sz="2400" kern="1200" dirty="0"/>
        </a:p>
      </dsp:txBody>
      <dsp:txXfrm>
        <a:off x="5761409" y="2193195"/>
        <a:ext cx="1033314" cy="674879"/>
      </dsp:txXfrm>
    </dsp:sp>
    <dsp:sp modelId="{1C9056AE-E530-410B-9EA2-9DB373922730}">
      <dsp:nvSpPr>
        <dsp:cNvPr id="0" name=""/>
        <dsp:cNvSpPr/>
      </dsp:nvSpPr>
      <dsp:spPr>
        <a:xfrm>
          <a:off x="6232347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56254-E015-4FD1-8062-ACAF03DC3486}">
      <dsp:nvSpPr>
        <dsp:cNvPr id="0" name=""/>
        <dsp:cNvSpPr/>
      </dsp:nvSpPr>
      <dsp:spPr>
        <a:xfrm>
          <a:off x="5740413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N cores</a:t>
          </a:r>
          <a:endParaRPr lang="zh-TW" altLang="en-US" sz="18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5761409" y="3196815"/>
        <a:ext cx="1033314" cy="674879"/>
      </dsp:txXfrm>
    </dsp:sp>
    <dsp:sp modelId="{301D2F94-581D-487E-A1F0-CE3EA644EE5D}">
      <dsp:nvSpPr>
        <dsp:cNvPr id="0" name=""/>
        <dsp:cNvSpPr/>
      </dsp:nvSpPr>
      <dsp:spPr>
        <a:xfrm>
          <a:off x="6977016" y="1885451"/>
          <a:ext cx="698949" cy="2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74"/>
              </a:lnTo>
              <a:lnTo>
                <a:pt x="698949" y="143374"/>
              </a:lnTo>
              <a:lnTo>
                <a:pt x="698949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3CD84-3EED-48CD-A5FF-906816F552C3}">
      <dsp:nvSpPr>
        <dsp:cNvPr id="0" name=""/>
        <dsp:cNvSpPr/>
      </dsp:nvSpPr>
      <dsp:spPr>
        <a:xfrm>
          <a:off x="7138312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區域</a:t>
          </a:r>
          <a:r>
            <a:rPr lang="en-US" altLang="zh-TW" sz="24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2</a:t>
          </a:r>
          <a:endParaRPr lang="zh-TW" altLang="en-US" sz="24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7159308" y="2193195"/>
        <a:ext cx="1033314" cy="674879"/>
      </dsp:txXfrm>
    </dsp:sp>
    <dsp:sp modelId="{E3C8C3FB-14D7-4D2D-A049-C916C1ED6C4A}">
      <dsp:nvSpPr>
        <dsp:cNvPr id="0" name=""/>
        <dsp:cNvSpPr/>
      </dsp:nvSpPr>
      <dsp:spPr>
        <a:xfrm>
          <a:off x="7630245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F9CB-BF83-4C81-91BC-90BD65B30405}">
      <dsp:nvSpPr>
        <dsp:cNvPr id="0" name=""/>
        <dsp:cNvSpPr/>
      </dsp:nvSpPr>
      <dsp:spPr>
        <a:xfrm>
          <a:off x="7138312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N cores</a:t>
          </a:r>
          <a:endParaRPr lang="zh-TW" altLang="en-US" sz="20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7159308" y="3196815"/>
        <a:ext cx="1033314" cy="674879"/>
      </dsp:txXfrm>
    </dsp:sp>
    <dsp:sp modelId="{00F90FE4-02BC-495F-9D52-E368A3BE4D08}">
      <dsp:nvSpPr>
        <dsp:cNvPr id="0" name=""/>
        <dsp:cNvSpPr/>
      </dsp:nvSpPr>
      <dsp:spPr>
        <a:xfrm>
          <a:off x="6627541" y="881831"/>
          <a:ext cx="2446322" cy="2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74"/>
              </a:lnTo>
              <a:lnTo>
                <a:pt x="2446322" y="143374"/>
              </a:lnTo>
              <a:lnTo>
                <a:pt x="2446322" y="28674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BFAB3-EE59-4504-9FD1-6069C309B702}">
      <dsp:nvSpPr>
        <dsp:cNvPr id="0" name=""/>
        <dsp:cNvSpPr/>
      </dsp:nvSpPr>
      <dsp:spPr>
        <a:xfrm>
          <a:off x="8536211" y="1168580"/>
          <a:ext cx="1075306" cy="7168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模式</a:t>
          </a:r>
          <a:r>
            <a:rPr lang="en-US" altLang="zh-TW" sz="24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3</a:t>
          </a:r>
          <a:endParaRPr lang="zh-TW" altLang="en-US" sz="24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8557207" y="1189576"/>
        <a:ext cx="1033314" cy="674879"/>
      </dsp:txXfrm>
    </dsp:sp>
    <dsp:sp modelId="{E8E60B6A-B892-4BFD-9EA4-26B5691E4D38}">
      <dsp:nvSpPr>
        <dsp:cNvPr id="0" name=""/>
        <dsp:cNvSpPr/>
      </dsp:nvSpPr>
      <dsp:spPr>
        <a:xfrm>
          <a:off x="9028144" y="1885451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2F7D5-B185-420B-B224-661D5349451A}">
      <dsp:nvSpPr>
        <dsp:cNvPr id="0" name=""/>
        <dsp:cNvSpPr/>
      </dsp:nvSpPr>
      <dsp:spPr>
        <a:xfrm>
          <a:off x="8536211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區域</a:t>
          </a:r>
          <a:r>
            <a:rPr lang="en-US" altLang="zh-TW" sz="24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3</a:t>
          </a:r>
          <a:endParaRPr lang="zh-TW" altLang="en-US" sz="24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8557207" y="2193195"/>
        <a:ext cx="1033314" cy="674879"/>
      </dsp:txXfrm>
    </dsp:sp>
    <dsp:sp modelId="{5E024621-7B8F-4A75-91BF-BF0E3CCEA6A8}">
      <dsp:nvSpPr>
        <dsp:cNvPr id="0" name=""/>
        <dsp:cNvSpPr/>
      </dsp:nvSpPr>
      <dsp:spPr>
        <a:xfrm>
          <a:off x="9028144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2EAF7-94DD-4A6A-BE7C-012AE95F4F01}">
      <dsp:nvSpPr>
        <dsp:cNvPr id="0" name=""/>
        <dsp:cNvSpPr/>
      </dsp:nvSpPr>
      <dsp:spPr>
        <a:xfrm>
          <a:off x="8536211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N cores</a:t>
          </a:r>
          <a:endParaRPr lang="zh-TW" altLang="en-US" sz="2000" kern="1200" dirty="0">
            <a:latin typeface="Arial Unicode MS" panose="020B0604020202020204" pitchFamily="34" charset="-120"/>
            <a:ea typeface="Arial Unicode MS" panose="020B0604020202020204" pitchFamily="34" charset="-120"/>
            <a:cs typeface="Arial Unicode MS" panose="020B0604020202020204" pitchFamily="34" charset="-120"/>
          </a:endParaRPr>
        </a:p>
      </dsp:txBody>
      <dsp:txXfrm>
        <a:off x="8557207" y="3196815"/>
        <a:ext cx="1033314" cy="67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Picture 7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" y="-1"/>
            <a:ext cx="5050975" cy="78377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71" y="60190"/>
            <a:ext cx="1204686" cy="87843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60190"/>
            <a:ext cx="827314" cy="8273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7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" y="-1"/>
            <a:ext cx="5050975" cy="78377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71" y="60190"/>
            <a:ext cx="1204686" cy="87843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60190"/>
            <a:ext cx="827314" cy="8273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" y="-1"/>
            <a:ext cx="5050975" cy="78377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71" y="60190"/>
            <a:ext cx="1204686" cy="87843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60190"/>
            <a:ext cx="827314" cy="8273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2589213" y="2514600"/>
            <a:ext cx="8915399" cy="2262781"/>
          </a:xfrm>
        </p:spPr>
        <p:txBody>
          <a:bodyPr anchor="t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CWBGFS</a:t>
            </a:r>
            <a:r>
              <a:rPr lang="zh-TW" altLang="en-US" dirty="0" smtClean="0">
                <a:latin typeface="+mn-ea"/>
                <a:ea typeface="+mn-ea"/>
              </a:rPr>
              <a:t>偶合海洋模組作業化系統建置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2589213" y="4777379"/>
            <a:ext cx="8915399" cy="1126283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國立臺灣大學海洋研究</a:t>
            </a:r>
            <a:r>
              <a:rPr lang="zh-TW" altLang="en-US" sz="2400" dirty="0">
                <a:latin typeface="+mj-ea"/>
                <a:ea typeface="+mj-ea"/>
              </a:rPr>
              <a:t>所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694670" y="6389370"/>
            <a:ext cx="1497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2018/07/13</a:t>
            </a:r>
            <a:endParaRPr lang="zh-TW" altLang="en-US" sz="1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76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dirty="0" smtClean="0"/>
              <a:t>偶合器設計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大氣模式工作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10744" y="2090331"/>
            <a:ext cx="11578759" cy="3745640"/>
            <a:chOff x="510744" y="2090331"/>
            <a:chExt cx="11578759" cy="3745640"/>
          </a:xfrm>
        </p:grpSpPr>
        <p:cxnSp>
          <p:nvCxnSpPr>
            <p:cNvPr id="122" name="肘形接點 121"/>
            <p:cNvCxnSpPr/>
            <p:nvPr/>
          </p:nvCxnSpPr>
          <p:spPr>
            <a:xfrm rot="5400000">
              <a:off x="8253806" y="4165223"/>
              <a:ext cx="1024757" cy="1"/>
            </a:xfrm>
            <a:prstGeom prst="bentConnector3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肘形接點 122"/>
            <p:cNvCxnSpPr/>
            <p:nvPr/>
          </p:nvCxnSpPr>
          <p:spPr>
            <a:xfrm rot="5400000">
              <a:off x="8698645" y="4165223"/>
              <a:ext cx="1024757" cy="1"/>
            </a:xfrm>
            <a:prstGeom prst="bentConnector3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肘形接點 123"/>
            <p:cNvCxnSpPr/>
            <p:nvPr/>
          </p:nvCxnSpPr>
          <p:spPr>
            <a:xfrm rot="5400000">
              <a:off x="9143484" y="4158990"/>
              <a:ext cx="1024757" cy="1"/>
            </a:xfrm>
            <a:prstGeom prst="bentConnector3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肘形接點 120"/>
            <p:cNvCxnSpPr/>
            <p:nvPr/>
          </p:nvCxnSpPr>
          <p:spPr>
            <a:xfrm rot="5400000">
              <a:off x="7799421" y="4165224"/>
              <a:ext cx="1024757" cy="1"/>
            </a:xfrm>
            <a:prstGeom prst="bentConnector3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肘形接點 118"/>
            <p:cNvCxnSpPr/>
            <p:nvPr/>
          </p:nvCxnSpPr>
          <p:spPr>
            <a:xfrm rot="5400000">
              <a:off x="6021503" y="4146146"/>
              <a:ext cx="1024757" cy="1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肘形接點 119"/>
            <p:cNvCxnSpPr/>
            <p:nvPr/>
          </p:nvCxnSpPr>
          <p:spPr>
            <a:xfrm rot="5400000">
              <a:off x="6470485" y="4146146"/>
              <a:ext cx="1024757" cy="1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肘形接點 114"/>
            <p:cNvCxnSpPr/>
            <p:nvPr/>
          </p:nvCxnSpPr>
          <p:spPr>
            <a:xfrm rot="5400000">
              <a:off x="6917746" y="4163637"/>
              <a:ext cx="1002387" cy="3176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肘形接點 105"/>
            <p:cNvCxnSpPr>
              <a:endCxn id="85" idx="0"/>
            </p:cNvCxnSpPr>
            <p:nvPr/>
          </p:nvCxnSpPr>
          <p:spPr>
            <a:xfrm rot="5400000">
              <a:off x="5579977" y="4154042"/>
              <a:ext cx="1024757" cy="1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510745" y="2101643"/>
              <a:ext cx="5181601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call MPI_COMM_SIZE(</a:t>
              </a:r>
              <a:r>
                <a:rPr lang="en-US" altLang="zh-TW" sz="1400" dirty="0" err="1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splitcomm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,nprocs,ierr</a:t>
              </a:r>
              <a:r>
                <a:rPr lang="en-US" altLang="zh-TW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call MPI_COMM_RANK(</a:t>
              </a:r>
              <a:r>
                <a:rPr lang="en-US" altLang="zh-TW" sz="1400" dirty="0" err="1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splitcomm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,myrank,ierr</a:t>
              </a:r>
              <a:r>
                <a:rPr lang="en-US" altLang="zh-TW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10744" y="4658525"/>
              <a:ext cx="5181601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call </a:t>
              </a:r>
              <a:r>
                <a:rPr lang="en-US" altLang="zh-TW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MCTWorld_init</a:t>
              </a:r>
              <a:r>
                <a:rPr lang="en-US" altLang="zh-TW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zh-TW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ncomps</a:t>
              </a:r>
              <a:r>
                <a:rPr lang="en-US" altLang="zh-TW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MPI_COMM_WORLD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zh-TW" altLang="en-US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&amp; </a:t>
              </a:r>
              <a:b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zh-TW" altLang="en-US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      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splitcomm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compid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(1</a:t>
              </a:r>
              <a:r>
                <a:rPr lang="en-US" altLang="zh-TW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  <a:endPara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6092354" y="2101643"/>
              <a:ext cx="3558744" cy="412813"/>
              <a:chOff x="5869933" y="2101643"/>
              <a:chExt cx="3558744" cy="41281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5869933" y="2101643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314776" y="2101643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759619" y="2101643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204462" y="2101643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649305" y="2101643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4</a:t>
                </a:r>
                <a:endParaRPr lang="zh-TW" altLang="en-US" dirty="0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094148" y="2101643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5</a:t>
                </a:r>
                <a:endParaRPr lang="zh-TW" altLang="en-US" dirty="0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538991" y="2101643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</a:t>
                </a:r>
                <a:endParaRPr lang="zh-TW" altLang="en-US" dirty="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983834" y="2102564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7</a:t>
                </a:r>
                <a:endParaRPr lang="zh-TW" altLang="en-US" dirty="0"/>
              </a:p>
            </p:txBody>
          </p:sp>
        </p:grpSp>
        <p:grpSp>
          <p:nvGrpSpPr>
            <p:cNvPr id="3" name="群組 2"/>
            <p:cNvGrpSpPr/>
            <p:nvPr/>
          </p:nvGrpSpPr>
          <p:grpSpPr>
            <a:xfrm>
              <a:off x="5869932" y="3229770"/>
              <a:ext cx="1779372" cy="411892"/>
              <a:chOff x="5869933" y="3390139"/>
              <a:chExt cx="1779372" cy="41189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3" name="矩形 42"/>
              <p:cNvSpPr/>
              <p:nvPr/>
            </p:nvSpPr>
            <p:spPr>
              <a:xfrm>
                <a:off x="5869933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6314776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6759619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7204462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  <p:grpSp>
          <p:nvGrpSpPr>
            <p:cNvPr id="2" name="群組 1"/>
            <p:cNvGrpSpPr/>
            <p:nvPr/>
          </p:nvGrpSpPr>
          <p:grpSpPr>
            <a:xfrm>
              <a:off x="8094147" y="3229770"/>
              <a:ext cx="1779372" cy="412813"/>
              <a:chOff x="7649305" y="3390139"/>
              <a:chExt cx="1779372" cy="41281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7" name="矩形 46"/>
              <p:cNvSpPr/>
              <p:nvPr/>
            </p:nvSpPr>
            <p:spPr>
              <a:xfrm>
                <a:off x="7649305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0</a:t>
                </a:r>
                <a:endParaRPr lang="zh-TW" altLang="en-US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8094148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</a:t>
                </a:r>
                <a:endParaRPr lang="zh-TW" altLang="en-US" dirty="0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8538991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8983834" y="3391060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  <p:sp>
          <p:nvSpPr>
            <p:cNvPr id="59" name="文字方塊 58"/>
            <p:cNvSpPr txBox="1"/>
            <p:nvPr/>
          </p:nvSpPr>
          <p:spPr>
            <a:xfrm>
              <a:off x="9873519" y="2090331"/>
              <a:ext cx="2215984" cy="95410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MPI_COMM_WORLD = 0</a:t>
              </a:r>
            </a:p>
            <a:p>
              <a:r>
                <a:rPr lang="en-US" altLang="zh-TW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Splitcomm</a:t>
              </a:r>
              <a:r>
                <a:rPr lang="en-US" altLang="zh-TW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nprocs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= 4</a:t>
              </a:r>
            </a:p>
            <a:p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Myrank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= 0~3</a:t>
              </a:r>
            </a:p>
          </p:txBody>
        </p:sp>
        <p:cxnSp>
          <p:nvCxnSpPr>
            <p:cNvPr id="61" name="肘形接點 60"/>
            <p:cNvCxnSpPr>
              <a:stCxn id="26" idx="2"/>
              <a:endCxn id="43" idx="0"/>
            </p:cNvCxnSpPr>
            <p:nvPr/>
          </p:nvCxnSpPr>
          <p:spPr>
            <a:xfrm rot="5400000">
              <a:off x="5845448" y="2760441"/>
              <a:ext cx="716235" cy="222422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肘形接點 61"/>
            <p:cNvCxnSpPr>
              <a:stCxn id="27" idx="2"/>
              <a:endCxn id="44" idx="0"/>
            </p:cNvCxnSpPr>
            <p:nvPr/>
          </p:nvCxnSpPr>
          <p:spPr>
            <a:xfrm rot="5400000">
              <a:off x="6290291" y="2760441"/>
              <a:ext cx="716235" cy="222422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肘形接點 64"/>
            <p:cNvCxnSpPr>
              <a:stCxn id="28" idx="2"/>
              <a:endCxn id="45" idx="0"/>
            </p:cNvCxnSpPr>
            <p:nvPr/>
          </p:nvCxnSpPr>
          <p:spPr>
            <a:xfrm rot="5400000">
              <a:off x="6735134" y="2760441"/>
              <a:ext cx="716235" cy="222422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肘形接點 68"/>
            <p:cNvCxnSpPr>
              <a:stCxn id="29" idx="2"/>
              <a:endCxn id="46" idx="0"/>
            </p:cNvCxnSpPr>
            <p:nvPr/>
          </p:nvCxnSpPr>
          <p:spPr>
            <a:xfrm rot="5400000">
              <a:off x="7179977" y="2760441"/>
              <a:ext cx="716235" cy="222422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肘形接點 71"/>
            <p:cNvCxnSpPr>
              <a:stCxn id="30" idx="2"/>
              <a:endCxn id="47" idx="0"/>
            </p:cNvCxnSpPr>
            <p:nvPr/>
          </p:nvCxnSpPr>
          <p:spPr>
            <a:xfrm rot="16200000" flipH="1">
              <a:off x="7847241" y="2760441"/>
              <a:ext cx="716235" cy="222421"/>
            </a:xfrm>
            <a:prstGeom prst="bentConnector3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肘形接點 74"/>
            <p:cNvCxnSpPr>
              <a:stCxn id="31" idx="2"/>
              <a:endCxn id="48" idx="0"/>
            </p:cNvCxnSpPr>
            <p:nvPr/>
          </p:nvCxnSpPr>
          <p:spPr>
            <a:xfrm rot="16200000" flipH="1">
              <a:off x="8292084" y="2760441"/>
              <a:ext cx="716235" cy="222421"/>
            </a:xfrm>
            <a:prstGeom prst="bentConnector3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肘形接點 77"/>
            <p:cNvCxnSpPr>
              <a:stCxn id="32" idx="2"/>
              <a:endCxn id="49" idx="0"/>
            </p:cNvCxnSpPr>
            <p:nvPr/>
          </p:nvCxnSpPr>
          <p:spPr>
            <a:xfrm rot="16200000" flipH="1">
              <a:off x="8736927" y="2760441"/>
              <a:ext cx="716235" cy="222421"/>
            </a:xfrm>
            <a:prstGeom prst="bentConnector3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肘形接點 80"/>
            <p:cNvCxnSpPr>
              <a:stCxn id="33" idx="2"/>
              <a:endCxn id="50" idx="0"/>
            </p:cNvCxnSpPr>
            <p:nvPr/>
          </p:nvCxnSpPr>
          <p:spPr>
            <a:xfrm rot="16200000" flipH="1">
              <a:off x="9181770" y="2761362"/>
              <a:ext cx="716235" cy="222421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群組 83"/>
            <p:cNvGrpSpPr/>
            <p:nvPr/>
          </p:nvGrpSpPr>
          <p:grpSpPr>
            <a:xfrm>
              <a:off x="5869932" y="4666421"/>
              <a:ext cx="1779372" cy="411892"/>
              <a:chOff x="5869933" y="3390139"/>
              <a:chExt cx="1779372" cy="41189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5" name="矩形 84"/>
              <p:cNvSpPr/>
              <p:nvPr/>
            </p:nvSpPr>
            <p:spPr>
              <a:xfrm>
                <a:off x="5869933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</a:t>
                </a: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6314776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</a:t>
                </a: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6759619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7204462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5869931" y="3641662"/>
              <a:ext cx="1779371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大氣</a:t>
              </a:r>
              <a:r>
                <a:rPr lang="zh-TW" altLang="en-US" dirty="0"/>
                <a:t>模式</a:t>
              </a:r>
              <a:endParaRPr lang="en-US" altLang="zh-TW" dirty="0" smtClean="0"/>
            </a:p>
          </p:txBody>
        </p:sp>
        <p:sp>
          <p:nvSpPr>
            <p:cNvPr id="90" name="矩形 89"/>
            <p:cNvSpPr/>
            <p:nvPr/>
          </p:nvSpPr>
          <p:spPr>
            <a:xfrm>
              <a:off x="8094143" y="3641662"/>
              <a:ext cx="1779376" cy="4118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海洋模式</a:t>
              </a:r>
              <a:endParaRPr lang="zh-TW" altLang="en-US" dirty="0"/>
            </a:p>
          </p:txBody>
        </p:sp>
        <p:sp>
          <p:nvSpPr>
            <p:cNvPr id="96" name="矩形 95"/>
            <p:cNvSpPr/>
            <p:nvPr/>
          </p:nvSpPr>
          <p:spPr>
            <a:xfrm>
              <a:off x="5869931" y="5033578"/>
              <a:ext cx="1779371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偶</a:t>
              </a:r>
              <a:r>
                <a:rPr lang="zh-TW" altLang="en-US" dirty="0" smtClean="0"/>
                <a:t>合介面</a:t>
              </a:r>
              <a:endParaRPr lang="en-US" altLang="zh-TW" dirty="0" smtClean="0"/>
            </a:p>
          </p:txBody>
        </p:sp>
        <p:grpSp>
          <p:nvGrpSpPr>
            <p:cNvPr id="97" name="群組 96"/>
            <p:cNvGrpSpPr/>
            <p:nvPr/>
          </p:nvGrpSpPr>
          <p:grpSpPr>
            <a:xfrm>
              <a:off x="8094149" y="4666421"/>
              <a:ext cx="1779372" cy="412813"/>
              <a:chOff x="7649305" y="3390139"/>
              <a:chExt cx="1779372" cy="41281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98" name="矩形 97"/>
              <p:cNvSpPr/>
              <p:nvPr/>
            </p:nvSpPr>
            <p:spPr>
              <a:xfrm>
                <a:off x="7649305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0</a:t>
                </a:r>
                <a:endParaRPr lang="zh-TW" altLang="en-US" dirty="0"/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8094148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</a:t>
                </a:r>
                <a:endParaRPr lang="zh-TW" altLang="en-US" dirty="0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8538991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8983834" y="3391060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8094143" y="5033578"/>
              <a:ext cx="1779376" cy="4118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偶</a:t>
              </a:r>
              <a:r>
                <a:rPr lang="zh-TW" altLang="en-US" dirty="0" smtClean="0"/>
                <a:t>合</a:t>
              </a:r>
              <a:r>
                <a:rPr lang="zh-TW" altLang="en-US" dirty="0"/>
                <a:t>介面</a:t>
              </a:r>
            </a:p>
          </p:txBody>
        </p:sp>
        <p:cxnSp>
          <p:nvCxnSpPr>
            <p:cNvPr id="105" name="直線單箭頭接點 104"/>
            <p:cNvCxnSpPr>
              <a:stCxn id="96" idx="3"/>
              <a:endCxn id="102" idx="1"/>
            </p:cNvCxnSpPr>
            <p:nvPr/>
          </p:nvCxnSpPr>
          <p:spPr>
            <a:xfrm>
              <a:off x="7649302" y="5239524"/>
              <a:ext cx="444841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文字方塊 115"/>
            <p:cNvSpPr txBox="1"/>
            <p:nvPr/>
          </p:nvSpPr>
          <p:spPr>
            <a:xfrm>
              <a:off x="9960669" y="4666420"/>
              <a:ext cx="2041683" cy="116955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comps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= 2</a:t>
              </a:r>
            </a:p>
            <a:p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AtmID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=1</a:t>
              </a:r>
            </a:p>
            <a:p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OcnID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=2</a:t>
              </a:r>
            </a:p>
            <a:p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compid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(1)=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AtmID</a:t>
              </a:r>
              <a:endPara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altLang="zh-TW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ompid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(2)=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OcnID</a:t>
              </a:r>
              <a:endPara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25" name="文字方塊 124"/>
          <p:cNvSpPr txBox="1"/>
          <p:nvPr/>
        </p:nvSpPr>
        <p:spPr>
          <a:xfrm>
            <a:off x="5486633" y="5887032"/>
            <a:ext cx="5065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雖然組成模式跟偶合介面共用計算資源，但在進行偶合資料傳輸或運算時，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MCT</a:t>
            </a:r>
            <a:r>
              <a:rPr lang="zh-TW" altLang="en-US" dirty="0" smtClean="0"/>
              <a:t>會將變數存成</a:t>
            </a:r>
            <a:r>
              <a:rPr lang="zh-TW" altLang="en-US" dirty="0" smtClean="0">
                <a:solidFill>
                  <a:srgbClr val="FF0000"/>
                </a:solidFill>
              </a:rPr>
              <a:t>一維陣列</a:t>
            </a:r>
            <a:r>
              <a:rPr lang="zh-TW" altLang="en-US" dirty="0" smtClean="0"/>
              <a:t>來提升處理資料的效能。</a:t>
            </a:r>
            <a:endParaRPr lang="zh-TW" altLang="en-US" dirty="0"/>
          </a:p>
        </p:txBody>
      </p:sp>
      <p:sp>
        <p:nvSpPr>
          <p:cNvPr id="60" name="文字方塊 104"/>
          <p:cNvSpPr txBox="1"/>
          <p:nvPr/>
        </p:nvSpPr>
        <p:spPr>
          <a:xfrm>
            <a:off x="3702469" y="1769961"/>
            <a:ext cx="216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取得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MPI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環境變數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3" name="文字方塊 104"/>
          <p:cNvSpPr txBox="1"/>
          <p:nvPr/>
        </p:nvSpPr>
        <p:spPr>
          <a:xfrm>
            <a:off x="3973863" y="4300700"/>
            <a:ext cx="216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MCT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初始化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83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665825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/>
              <a:t>偶</a:t>
            </a:r>
            <a:r>
              <a:rPr lang="zh-TW" altLang="en-US" sz="3200" dirty="0"/>
              <a:t>合</a:t>
            </a:r>
            <a:r>
              <a:rPr lang="zh-TW" altLang="en-US" sz="3200" dirty="0" smtClean="0"/>
              <a:t>器設計 </a:t>
            </a:r>
            <a:r>
              <a:rPr lang="en-US" altLang="zh-TW" sz="3200" dirty="0" smtClean="0"/>
              <a:t>–</a:t>
            </a:r>
            <a:r>
              <a:rPr lang="zh-TW" altLang="en-US" sz="3200" dirty="0" smtClean="0"/>
              <a:t> 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local</a:t>
            </a:r>
            <a:r>
              <a:rPr lang="zh-TW" altLang="en-US" sz="3200" dirty="0" smtClean="0"/>
              <a:t>與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global grid</a:t>
            </a:r>
            <a:r>
              <a:rPr lang="zh-TW" altLang="en-US" sz="3200" dirty="0" smtClean="0"/>
              <a:t>的對應關係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zh-TW" altLang="en-US" sz="3200" dirty="0"/>
          </a:p>
        </p:txBody>
      </p:sp>
      <p:grpSp>
        <p:nvGrpSpPr>
          <p:cNvPr id="8" name="群組 7"/>
          <p:cNvGrpSpPr/>
          <p:nvPr/>
        </p:nvGrpSpPr>
        <p:grpSpPr>
          <a:xfrm>
            <a:off x="813553" y="2761061"/>
            <a:ext cx="3558744" cy="3289982"/>
            <a:chOff x="951187" y="2154571"/>
            <a:chExt cx="3558744" cy="3289982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5" name="群組 4"/>
            <p:cNvGrpSpPr/>
            <p:nvPr/>
          </p:nvGrpSpPr>
          <p:grpSpPr>
            <a:xfrm>
              <a:off x="951187" y="2154571"/>
              <a:ext cx="3558744" cy="412813"/>
              <a:chOff x="5869933" y="2101643"/>
              <a:chExt cx="3558744" cy="412813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5869933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 smtClean="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314776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 smtClean="0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759619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204462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649305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rgbClr val="0070C0"/>
                    </a:solidFill>
                  </a:rPr>
                  <a:t>61</a:t>
                </a:r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094148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538991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983834" y="2102564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rgbClr val="0070C0"/>
                    </a:solidFill>
                  </a:rPr>
                  <a:t>64</a:t>
                </a:r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0" name="群組 59"/>
            <p:cNvGrpSpPr/>
            <p:nvPr/>
          </p:nvGrpSpPr>
          <p:grpSpPr>
            <a:xfrm>
              <a:off x="951187" y="2976513"/>
              <a:ext cx="3558744" cy="412813"/>
              <a:chOff x="5869933" y="2101643"/>
              <a:chExt cx="3558744" cy="412813"/>
            </a:xfrm>
            <a:grpFill/>
          </p:grpSpPr>
          <p:sp>
            <p:nvSpPr>
              <p:cNvPr id="63" name="矩形 62"/>
              <p:cNvSpPr/>
              <p:nvPr/>
            </p:nvSpPr>
            <p:spPr>
              <a:xfrm>
                <a:off x="5869933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 smtClean="0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6314776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 smtClean="0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6759619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7204462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7649305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rgbClr val="0070C0"/>
                    </a:solidFill>
                  </a:rPr>
                  <a:t>45</a:t>
                </a:r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8094148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8538991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983834" y="2102564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rgbClr val="0070C0"/>
                    </a:solidFill>
                  </a:rPr>
                  <a:t>48</a:t>
                </a:r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4" name="群組 73"/>
            <p:cNvGrpSpPr/>
            <p:nvPr/>
          </p:nvGrpSpPr>
          <p:grpSpPr>
            <a:xfrm>
              <a:off x="951187" y="3386749"/>
              <a:ext cx="3558744" cy="412813"/>
              <a:chOff x="5869933" y="2101643"/>
              <a:chExt cx="3558744" cy="412813"/>
            </a:xfrm>
            <a:grpFill/>
          </p:grpSpPr>
          <p:sp>
            <p:nvSpPr>
              <p:cNvPr id="76" name="矩形 75"/>
              <p:cNvSpPr/>
              <p:nvPr/>
            </p:nvSpPr>
            <p:spPr>
              <a:xfrm>
                <a:off x="5869933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 smtClean="0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6314776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 smtClean="0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6759619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7204462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7649305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rgbClr val="FF0000"/>
                    </a:solidFill>
                  </a:rPr>
                  <a:t>37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8094148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8538991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8983834" y="2102564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rgbClr val="FF0000"/>
                    </a:solidFill>
                  </a:rPr>
                  <a:t>40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93" name="群組 92"/>
            <p:cNvGrpSpPr/>
            <p:nvPr/>
          </p:nvGrpSpPr>
          <p:grpSpPr>
            <a:xfrm>
              <a:off x="951187" y="2564621"/>
              <a:ext cx="3558744" cy="412813"/>
              <a:chOff x="5869933" y="2101643"/>
              <a:chExt cx="3558744" cy="412813"/>
            </a:xfrm>
            <a:grpFill/>
          </p:grpSpPr>
          <p:sp>
            <p:nvSpPr>
              <p:cNvPr id="94" name="矩形 93"/>
              <p:cNvSpPr/>
              <p:nvPr/>
            </p:nvSpPr>
            <p:spPr>
              <a:xfrm>
                <a:off x="5869933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 smtClean="0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6314776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 smtClean="0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6759619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7204462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7649305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rgbClr val="FF0000"/>
                    </a:solidFill>
                  </a:rPr>
                  <a:t>53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8094148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09" name="矩形 108"/>
              <p:cNvSpPr/>
              <p:nvPr/>
            </p:nvSpPr>
            <p:spPr>
              <a:xfrm>
                <a:off x="8538991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8983834" y="2102564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rgbClr val="FF0000"/>
                    </a:solidFill>
                  </a:rPr>
                  <a:t>56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1" name="群組 110"/>
            <p:cNvGrpSpPr/>
            <p:nvPr/>
          </p:nvGrpSpPr>
          <p:grpSpPr>
            <a:xfrm>
              <a:off x="951187" y="3793597"/>
              <a:ext cx="3558744" cy="412813"/>
              <a:chOff x="5869933" y="2101643"/>
              <a:chExt cx="3558744" cy="412813"/>
            </a:xfrm>
            <a:grpFill/>
          </p:grpSpPr>
          <p:sp>
            <p:nvSpPr>
              <p:cNvPr id="112" name="矩形 111"/>
              <p:cNvSpPr/>
              <p:nvPr/>
            </p:nvSpPr>
            <p:spPr>
              <a:xfrm>
                <a:off x="5869933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25</a:t>
                </a:r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6314776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 smtClean="0"/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6759619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7204462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7649305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8094148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8538991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8983834" y="2102564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32</a:t>
                </a:r>
                <a:endParaRPr lang="zh-TW" altLang="en-US" dirty="0"/>
              </a:p>
            </p:txBody>
          </p:sp>
        </p:grpSp>
        <p:grpSp>
          <p:nvGrpSpPr>
            <p:cNvPr id="129" name="群組 128"/>
            <p:cNvGrpSpPr/>
            <p:nvPr/>
          </p:nvGrpSpPr>
          <p:grpSpPr>
            <a:xfrm>
              <a:off x="951187" y="4209798"/>
              <a:ext cx="3558744" cy="412813"/>
              <a:chOff x="5869933" y="2101643"/>
              <a:chExt cx="3558744" cy="412813"/>
            </a:xfrm>
            <a:grpFill/>
          </p:grpSpPr>
          <p:sp>
            <p:nvSpPr>
              <p:cNvPr id="130" name="矩形 129"/>
              <p:cNvSpPr/>
              <p:nvPr/>
            </p:nvSpPr>
            <p:spPr>
              <a:xfrm>
                <a:off x="5869933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17</a:t>
                </a: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6314776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 smtClean="0"/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6759619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7204462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7649305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8094148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8538991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8983834" y="2102564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24</a:t>
                </a:r>
                <a:endParaRPr lang="zh-TW" altLang="en-US" dirty="0"/>
              </a:p>
            </p:txBody>
          </p:sp>
        </p:grpSp>
        <p:grpSp>
          <p:nvGrpSpPr>
            <p:cNvPr id="138" name="群組 137"/>
            <p:cNvGrpSpPr/>
            <p:nvPr/>
          </p:nvGrpSpPr>
          <p:grpSpPr>
            <a:xfrm>
              <a:off x="951187" y="4621690"/>
              <a:ext cx="3558744" cy="412813"/>
              <a:chOff x="5869933" y="2101643"/>
              <a:chExt cx="3558744" cy="412813"/>
            </a:xfrm>
            <a:grpFill/>
          </p:grpSpPr>
          <p:sp>
            <p:nvSpPr>
              <p:cNvPr id="139" name="矩形 138"/>
              <p:cNvSpPr/>
              <p:nvPr/>
            </p:nvSpPr>
            <p:spPr>
              <a:xfrm>
                <a:off x="5869933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9</a:t>
                </a: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6314776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 smtClean="0"/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6759619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7204462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7649305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8094148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8538991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8983834" y="2102564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16</a:t>
                </a:r>
                <a:endParaRPr lang="zh-TW" altLang="en-US" dirty="0"/>
              </a:p>
            </p:txBody>
          </p:sp>
        </p:grpSp>
        <p:grpSp>
          <p:nvGrpSpPr>
            <p:cNvPr id="147" name="群組 146"/>
            <p:cNvGrpSpPr/>
            <p:nvPr/>
          </p:nvGrpSpPr>
          <p:grpSpPr>
            <a:xfrm>
              <a:off x="951187" y="5031740"/>
              <a:ext cx="3558744" cy="412813"/>
              <a:chOff x="5869933" y="2101643"/>
              <a:chExt cx="3558744" cy="412813"/>
            </a:xfrm>
            <a:grpFill/>
          </p:grpSpPr>
          <p:sp>
            <p:nvSpPr>
              <p:cNvPr id="148" name="矩形 147"/>
              <p:cNvSpPr/>
              <p:nvPr/>
            </p:nvSpPr>
            <p:spPr>
              <a:xfrm>
                <a:off x="5869933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</a:t>
                </a:r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6314776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2</a:t>
                </a: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6759619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3</a:t>
                </a:r>
                <a:endParaRPr lang="zh-TW" altLang="en-US" dirty="0"/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7204462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4</a:t>
                </a:r>
                <a:endParaRPr lang="zh-TW" altLang="en-US" dirty="0"/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7649305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5</a:t>
                </a:r>
                <a:endParaRPr lang="zh-TW" altLang="en-US" dirty="0"/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8094148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</a:t>
                </a:r>
                <a:endParaRPr lang="zh-TW" altLang="en-US" dirty="0"/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8538991" y="2101643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7</a:t>
                </a:r>
                <a:endParaRPr lang="zh-TW" altLang="en-US" dirty="0"/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8983834" y="2102564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8</a:t>
                </a:r>
                <a:endParaRPr lang="zh-TW" altLang="en-US" dirty="0"/>
              </a:p>
            </p:txBody>
          </p:sp>
        </p:grpSp>
      </p:grpSp>
      <p:sp>
        <p:nvSpPr>
          <p:cNvPr id="9" name="文字方塊 8"/>
          <p:cNvSpPr txBox="1"/>
          <p:nvPr/>
        </p:nvSpPr>
        <p:spPr>
          <a:xfrm>
            <a:off x="1848376" y="2271696"/>
            <a:ext cx="148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Global Grid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92925" y="2761060"/>
            <a:ext cx="1779372" cy="1634717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5445196" y="2768399"/>
            <a:ext cx="1786786" cy="1636732"/>
            <a:chOff x="5261983" y="2758418"/>
            <a:chExt cx="1786786" cy="1636732"/>
          </a:xfrm>
        </p:grpSpPr>
        <p:grpSp>
          <p:nvGrpSpPr>
            <p:cNvPr id="156" name="群組 155"/>
            <p:cNvGrpSpPr/>
            <p:nvPr/>
          </p:nvGrpSpPr>
          <p:grpSpPr>
            <a:xfrm>
              <a:off x="5261983" y="2758418"/>
              <a:ext cx="1779372" cy="411892"/>
              <a:chOff x="5869933" y="3390139"/>
              <a:chExt cx="1779372" cy="41189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57" name="矩形 156"/>
              <p:cNvSpPr/>
              <p:nvPr/>
            </p:nvSpPr>
            <p:spPr>
              <a:xfrm>
                <a:off x="5869933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13</a:t>
                </a: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6314776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14</a:t>
                </a: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6759619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15</a:t>
                </a:r>
                <a:endParaRPr lang="zh-TW" altLang="en-US" dirty="0"/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7204462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16</a:t>
                </a:r>
                <a:endParaRPr lang="zh-TW" altLang="en-US" dirty="0"/>
              </a:p>
            </p:txBody>
          </p:sp>
        </p:grpSp>
        <p:grpSp>
          <p:nvGrpSpPr>
            <p:cNvPr id="166" name="群組 165"/>
            <p:cNvGrpSpPr/>
            <p:nvPr/>
          </p:nvGrpSpPr>
          <p:grpSpPr>
            <a:xfrm>
              <a:off x="5261983" y="3171111"/>
              <a:ext cx="1786786" cy="411892"/>
              <a:chOff x="5862520" y="3390139"/>
              <a:chExt cx="1786786" cy="41189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7" name="矩形 166"/>
              <p:cNvSpPr/>
              <p:nvPr/>
            </p:nvSpPr>
            <p:spPr>
              <a:xfrm>
                <a:off x="5862520" y="3390139"/>
                <a:ext cx="452256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9</a:t>
                </a:r>
                <a:endParaRPr lang="en-US" altLang="zh-TW" dirty="0" smtClean="0"/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6314776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10</a:t>
                </a:r>
              </a:p>
            </p:txBody>
          </p:sp>
          <p:sp>
            <p:nvSpPr>
              <p:cNvPr id="169" name="矩形 168"/>
              <p:cNvSpPr/>
              <p:nvPr/>
            </p:nvSpPr>
            <p:spPr>
              <a:xfrm>
                <a:off x="6752207" y="3390139"/>
                <a:ext cx="452256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11</a:t>
                </a:r>
                <a:endParaRPr lang="zh-TW" altLang="en-US" dirty="0"/>
              </a:p>
            </p:txBody>
          </p:sp>
          <p:sp>
            <p:nvSpPr>
              <p:cNvPr id="170" name="矩形 169"/>
              <p:cNvSpPr/>
              <p:nvPr/>
            </p:nvSpPr>
            <p:spPr>
              <a:xfrm>
                <a:off x="7197050" y="3390139"/>
                <a:ext cx="452256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12</a:t>
                </a:r>
                <a:endParaRPr lang="zh-TW" altLang="en-US" dirty="0"/>
              </a:p>
            </p:txBody>
          </p:sp>
        </p:grpSp>
        <p:grpSp>
          <p:nvGrpSpPr>
            <p:cNvPr id="171" name="群組 170"/>
            <p:cNvGrpSpPr/>
            <p:nvPr/>
          </p:nvGrpSpPr>
          <p:grpSpPr>
            <a:xfrm>
              <a:off x="5265734" y="3578418"/>
              <a:ext cx="1779372" cy="411892"/>
              <a:chOff x="5869933" y="3390139"/>
              <a:chExt cx="1779372" cy="41189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72" name="矩形 171"/>
              <p:cNvSpPr/>
              <p:nvPr/>
            </p:nvSpPr>
            <p:spPr>
              <a:xfrm>
                <a:off x="5869933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5</a:t>
                </a:r>
                <a:endParaRPr lang="en-US" altLang="zh-TW" dirty="0" smtClean="0"/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6314776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6</a:t>
                </a:r>
                <a:endParaRPr lang="en-US" altLang="zh-TW" dirty="0" smtClean="0"/>
              </a:p>
            </p:txBody>
          </p:sp>
          <p:sp>
            <p:nvSpPr>
              <p:cNvPr id="174" name="矩形 173"/>
              <p:cNvSpPr/>
              <p:nvPr/>
            </p:nvSpPr>
            <p:spPr>
              <a:xfrm>
                <a:off x="6755869" y="3390139"/>
                <a:ext cx="448594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7</a:t>
                </a:r>
                <a:endParaRPr lang="zh-TW" altLang="en-US" dirty="0"/>
              </a:p>
            </p:txBody>
          </p:sp>
          <p:sp>
            <p:nvSpPr>
              <p:cNvPr id="175" name="矩形 174"/>
              <p:cNvSpPr/>
              <p:nvPr/>
            </p:nvSpPr>
            <p:spPr>
              <a:xfrm>
                <a:off x="7204462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8</a:t>
                </a:r>
                <a:endParaRPr lang="zh-TW" altLang="en-US" dirty="0"/>
              </a:p>
            </p:txBody>
          </p:sp>
        </p:grpSp>
        <p:grpSp>
          <p:nvGrpSpPr>
            <p:cNvPr id="176" name="群組 175"/>
            <p:cNvGrpSpPr/>
            <p:nvPr/>
          </p:nvGrpSpPr>
          <p:grpSpPr>
            <a:xfrm>
              <a:off x="5261983" y="3983258"/>
              <a:ext cx="1779372" cy="411892"/>
              <a:chOff x="5869933" y="3390139"/>
              <a:chExt cx="1779372" cy="41189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77" name="矩形 176"/>
              <p:cNvSpPr/>
              <p:nvPr/>
            </p:nvSpPr>
            <p:spPr>
              <a:xfrm>
                <a:off x="5869933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1</a:t>
                </a:r>
                <a:endParaRPr lang="en-US" altLang="zh-TW" dirty="0" smtClean="0"/>
              </a:p>
            </p:txBody>
          </p:sp>
          <p:sp>
            <p:nvSpPr>
              <p:cNvPr id="178" name="矩形 177"/>
              <p:cNvSpPr/>
              <p:nvPr/>
            </p:nvSpPr>
            <p:spPr>
              <a:xfrm>
                <a:off x="6314776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en-US" altLang="zh-TW" dirty="0" smtClean="0"/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759619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7204462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4</a:t>
                </a:r>
                <a:endParaRPr lang="zh-TW" altLang="en-US" dirty="0"/>
              </a:p>
            </p:txBody>
          </p:sp>
        </p:grpSp>
      </p:grpSp>
      <p:sp>
        <p:nvSpPr>
          <p:cNvPr id="181" name="文字方塊 180"/>
          <p:cNvSpPr txBox="1"/>
          <p:nvPr/>
        </p:nvSpPr>
        <p:spPr>
          <a:xfrm>
            <a:off x="5578381" y="2146970"/>
            <a:ext cx="1569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Local Grid</a:t>
            </a:r>
          </a:p>
          <a:p>
            <a:pPr algn="ctr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cpu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rank 3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1126492" y="236829"/>
            <a:ext cx="444847" cy="6549709"/>
            <a:chOff x="9295914" y="-938828"/>
            <a:chExt cx="444847" cy="6549709"/>
          </a:xfrm>
        </p:grpSpPr>
        <p:sp>
          <p:nvSpPr>
            <p:cNvPr id="182" name="矩形 181"/>
            <p:cNvSpPr/>
            <p:nvPr/>
          </p:nvSpPr>
          <p:spPr>
            <a:xfrm>
              <a:off x="9295918" y="2330445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53</a:t>
              </a:r>
            </a:p>
          </p:txBody>
        </p:sp>
        <p:sp>
          <p:nvSpPr>
            <p:cNvPr id="183" name="矩形 182"/>
            <p:cNvSpPr/>
            <p:nvPr/>
          </p:nvSpPr>
          <p:spPr>
            <a:xfrm>
              <a:off x="9295918" y="2741112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54</a:t>
              </a:r>
            </a:p>
          </p:txBody>
        </p:sp>
        <p:sp>
          <p:nvSpPr>
            <p:cNvPr id="184" name="矩形 183"/>
            <p:cNvSpPr/>
            <p:nvPr/>
          </p:nvSpPr>
          <p:spPr>
            <a:xfrm>
              <a:off x="9295918" y="3151779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55</a:t>
              </a:r>
            </a:p>
          </p:txBody>
        </p:sp>
        <p:sp>
          <p:nvSpPr>
            <p:cNvPr id="185" name="矩形 184"/>
            <p:cNvSpPr/>
            <p:nvPr/>
          </p:nvSpPr>
          <p:spPr>
            <a:xfrm>
              <a:off x="9295918" y="3561221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56</a:t>
              </a:r>
            </a:p>
          </p:txBody>
        </p:sp>
        <p:sp>
          <p:nvSpPr>
            <p:cNvPr id="186" name="矩形 185"/>
            <p:cNvSpPr/>
            <p:nvPr/>
          </p:nvSpPr>
          <p:spPr>
            <a:xfrm>
              <a:off x="9295918" y="3971888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0070C0"/>
                  </a:solidFill>
                </a:rPr>
                <a:t>61</a:t>
              </a:r>
            </a:p>
          </p:txBody>
        </p:sp>
        <p:sp>
          <p:nvSpPr>
            <p:cNvPr id="187" name="矩形 186"/>
            <p:cNvSpPr/>
            <p:nvPr/>
          </p:nvSpPr>
          <p:spPr>
            <a:xfrm>
              <a:off x="9295917" y="4381330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0070C0"/>
                  </a:solidFill>
                </a:rPr>
                <a:t>62</a:t>
              </a:r>
            </a:p>
          </p:txBody>
        </p:sp>
        <p:sp>
          <p:nvSpPr>
            <p:cNvPr id="188" name="矩形 187"/>
            <p:cNvSpPr/>
            <p:nvPr/>
          </p:nvSpPr>
          <p:spPr>
            <a:xfrm>
              <a:off x="9295917" y="4789547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0070C0"/>
                  </a:solidFill>
                </a:rPr>
                <a:t>63</a:t>
              </a:r>
            </a:p>
          </p:txBody>
        </p:sp>
        <p:sp>
          <p:nvSpPr>
            <p:cNvPr id="189" name="矩形 188"/>
            <p:cNvSpPr/>
            <p:nvPr/>
          </p:nvSpPr>
          <p:spPr>
            <a:xfrm>
              <a:off x="9295916" y="5198989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0070C0"/>
                  </a:solidFill>
                </a:rPr>
                <a:t>64</a:t>
              </a:r>
            </a:p>
          </p:txBody>
        </p:sp>
        <p:sp>
          <p:nvSpPr>
            <p:cNvPr id="190" name="矩形 189"/>
            <p:cNvSpPr/>
            <p:nvPr/>
          </p:nvSpPr>
          <p:spPr>
            <a:xfrm>
              <a:off x="9295916" y="-938828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37</a:t>
              </a:r>
            </a:p>
          </p:txBody>
        </p:sp>
        <p:sp>
          <p:nvSpPr>
            <p:cNvPr id="191" name="矩形 190"/>
            <p:cNvSpPr/>
            <p:nvPr/>
          </p:nvSpPr>
          <p:spPr>
            <a:xfrm>
              <a:off x="9295916" y="-528161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38</a:t>
              </a:r>
            </a:p>
          </p:txBody>
        </p:sp>
        <p:sp>
          <p:nvSpPr>
            <p:cNvPr id="192" name="矩形 191"/>
            <p:cNvSpPr/>
            <p:nvPr/>
          </p:nvSpPr>
          <p:spPr>
            <a:xfrm>
              <a:off x="9295916" y="-117494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39</a:t>
              </a:r>
            </a:p>
          </p:txBody>
        </p:sp>
        <p:sp>
          <p:nvSpPr>
            <p:cNvPr id="193" name="矩形 192"/>
            <p:cNvSpPr/>
            <p:nvPr/>
          </p:nvSpPr>
          <p:spPr>
            <a:xfrm>
              <a:off x="9295916" y="291948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FF0000"/>
                  </a:solidFill>
                </a:rPr>
                <a:t>40</a:t>
              </a:r>
            </a:p>
          </p:txBody>
        </p:sp>
        <p:sp>
          <p:nvSpPr>
            <p:cNvPr id="194" name="矩形 193"/>
            <p:cNvSpPr/>
            <p:nvPr/>
          </p:nvSpPr>
          <p:spPr>
            <a:xfrm>
              <a:off x="9295916" y="702615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0070C0"/>
                  </a:solidFill>
                </a:rPr>
                <a:t>45</a:t>
              </a:r>
            </a:p>
          </p:txBody>
        </p:sp>
        <p:sp>
          <p:nvSpPr>
            <p:cNvPr id="195" name="矩形 194"/>
            <p:cNvSpPr/>
            <p:nvPr/>
          </p:nvSpPr>
          <p:spPr>
            <a:xfrm>
              <a:off x="9295915" y="1112057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0070C0"/>
                  </a:solidFill>
                </a:rPr>
                <a:t>46</a:t>
              </a:r>
            </a:p>
          </p:txBody>
        </p:sp>
        <p:sp>
          <p:nvSpPr>
            <p:cNvPr id="196" name="矩形 195"/>
            <p:cNvSpPr/>
            <p:nvPr/>
          </p:nvSpPr>
          <p:spPr>
            <a:xfrm>
              <a:off x="9295915" y="1520274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0070C0"/>
                  </a:solidFill>
                </a:rPr>
                <a:t>47</a:t>
              </a:r>
            </a:p>
          </p:txBody>
        </p:sp>
        <p:sp>
          <p:nvSpPr>
            <p:cNvPr id="197" name="矩形 196"/>
            <p:cNvSpPr/>
            <p:nvPr/>
          </p:nvSpPr>
          <p:spPr>
            <a:xfrm>
              <a:off x="9295914" y="1929716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rgbClr val="0070C0"/>
                  </a:solidFill>
                </a:rPr>
                <a:t>48</a:t>
              </a:r>
            </a:p>
          </p:txBody>
        </p:sp>
      </p:grpSp>
      <p:sp>
        <p:nvSpPr>
          <p:cNvPr id="198" name="文字方塊 197"/>
          <p:cNvSpPr txBox="1"/>
          <p:nvPr/>
        </p:nvSpPr>
        <p:spPr>
          <a:xfrm>
            <a:off x="8499363" y="3243885"/>
            <a:ext cx="2185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CPU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rank 3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中的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local grid 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與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global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grid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的對應關係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4504192" y="3377057"/>
            <a:ext cx="640721" cy="400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9" name="向右箭號 198"/>
          <p:cNvSpPr/>
          <p:nvPr/>
        </p:nvSpPr>
        <p:spPr>
          <a:xfrm>
            <a:off x="7585973" y="3386127"/>
            <a:ext cx="640721" cy="4007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817140" y="4715600"/>
            <a:ext cx="56606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n-ea"/>
                <a:cs typeface="Arial Unicode MS" panose="020B0604020202020204" pitchFamily="34" charset="-120"/>
              </a:rPr>
              <a:t>使用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MPI</a:t>
            </a:r>
            <a:r>
              <a:rPr lang="zh-TW" altLang="en-US" dirty="0" smtClean="0"/>
              <a:t>時會將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global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grid</a:t>
            </a:r>
            <a:r>
              <a:rPr lang="zh-TW" altLang="en-US" dirty="0" smtClean="0"/>
              <a:t>分拆到各計算核心時，每個計算核心會有自己相對於全體的編號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(ex: rank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0-3)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使</a:t>
            </a:r>
            <a:r>
              <a:rPr lang="zh-TW" altLang="en-US" dirty="0"/>
              <a:t>用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MCT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時必須建立起每個計算核心中的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local grid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對應到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global grid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的關係，並以一維陣列的結構儲存變數。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425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801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dirty="0" smtClean="0"/>
              <a:t>偶合器設</a:t>
            </a:r>
            <a:r>
              <a:rPr lang="zh-TW" altLang="en-US" dirty="0"/>
              <a:t>計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網格之間的線性轉換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550243" y="1303886"/>
            <a:ext cx="3952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+mn-ea"/>
              </a:rPr>
              <a:t>[X][A] = [B]</a:t>
            </a:r>
          </a:p>
          <a:p>
            <a:pPr algn="ctr"/>
            <a:r>
              <a:rPr lang="en-US" altLang="zh-TW" sz="2000" dirty="0" smtClean="0">
                <a:latin typeface="+mn-ea"/>
              </a:rPr>
              <a:t>[A] = 460,800, </a:t>
            </a:r>
            <a:r>
              <a:rPr lang="en-US" altLang="zh-TW" sz="2000" dirty="0">
                <a:latin typeface="+mn-ea"/>
              </a:rPr>
              <a:t>[B] = </a:t>
            </a:r>
            <a:r>
              <a:rPr lang="en-US" altLang="zh-TW" sz="2000" dirty="0" smtClean="0">
                <a:latin typeface="+mn-ea"/>
              </a:rPr>
              <a:t>388,800</a:t>
            </a:r>
          </a:p>
          <a:p>
            <a:pPr algn="ctr"/>
            <a:r>
              <a:rPr lang="en-US" altLang="zh-TW" sz="2000" dirty="0" smtClean="0">
                <a:latin typeface="+mn-ea"/>
              </a:rPr>
              <a:t>[X] = 388,800 x 460,800</a:t>
            </a:r>
          </a:p>
          <a:p>
            <a:pPr algn="ctr"/>
            <a:r>
              <a:rPr lang="en-US" altLang="zh-TW" sz="2000" dirty="0" smtClean="0">
                <a:latin typeface="+mn-ea"/>
              </a:rPr>
              <a:t>[X]</a:t>
            </a:r>
            <a:r>
              <a:rPr lang="zh-TW" altLang="en-US" sz="2000" dirty="0" smtClean="0">
                <a:latin typeface="+mn-ea"/>
              </a:rPr>
              <a:t>的特性為稀疏矩陣</a:t>
            </a:r>
            <a:endParaRPr lang="en-US" altLang="zh-TW" sz="2000" dirty="0" smtClean="0">
              <a:latin typeface="+mn-ea"/>
            </a:endParaRPr>
          </a:p>
        </p:txBody>
      </p:sp>
      <p:grpSp>
        <p:nvGrpSpPr>
          <p:cNvPr id="127" name="群組 126"/>
          <p:cNvGrpSpPr/>
          <p:nvPr/>
        </p:nvGrpSpPr>
        <p:grpSpPr>
          <a:xfrm>
            <a:off x="1559742" y="3059940"/>
            <a:ext cx="4473143" cy="3291824"/>
            <a:chOff x="1214509" y="3113782"/>
            <a:chExt cx="4473143" cy="3291824"/>
          </a:xfrm>
        </p:grpSpPr>
        <p:sp>
          <p:nvSpPr>
            <p:cNvPr id="73" name="矩形 72"/>
            <p:cNvSpPr/>
            <p:nvPr/>
          </p:nvSpPr>
          <p:spPr>
            <a:xfrm>
              <a:off x="1214509" y="3115624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</p:txBody>
        </p:sp>
        <p:sp>
          <p:nvSpPr>
            <p:cNvPr id="74" name="矩形 73"/>
            <p:cNvSpPr/>
            <p:nvPr/>
          </p:nvSpPr>
          <p:spPr>
            <a:xfrm>
              <a:off x="1659352" y="3115624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</p:txBody>
        </p:sp>
        <p:sp>
          <p:nvSpPr>
            <p:cNvPr id="79" name="矩形 78"/>
            <p:cNvSpPr/>
            <p:nvPr/>
          </p:nvSpPr>
          <p:spPr>
            <a:xfrm>
              <a:off x="4797966" y="3115624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0" name="矩形 79"/>
            <p:cNvSpPr/>
            <p:nvPr/>
          </p:nvSpPr>
          <p:spPr>
            <a:xfrm>
              <a:off x="5242809" y="3116545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214509" y="3525674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659352" y="3525674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</p:txBody>
        </p:sp>
        <p:sp>
          <p:nvSpPr>
            <p:cNvPr id="55" name="矩形 54"/>
            <p:cNvSpPr/>
            <p:nvPr/>
          </p:nvSpPr>
          <p:spPr>
            <a:xfrm>
              <a:off x="4797966" y="3525674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6" name="矩形 55"/>
            <p:cNvSpPr/>
            <p:nvPr/>
          </p:nvSpPr>
          <p:spPr>
            <a:xfrm>
              <a:off x="5242809" y="3526595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214509" y="5582743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659352" y="5582743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4797966" y="5582743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5242809" y="5583664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214509" y="5992793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659352" y="5992793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4797966" y="5992793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5242809" y="5993714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1" name="矩形 80"/>
            <p:cNvSpPr/>
            <p:nvPr/>
          </p:nvSpPr>
          <p:spPr>
            <a:xfrm>
              <a:off x="1216038" y="3935724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1214509" y="4350751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1214509" y="4755824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4" name="矩形 83"/>
            <p:cNvSpPr/>
            <p:nvPr/>
          </p:nvSpPr>
          <p:spPr>
            <a:xfrm>
              <a:off x="1214509" y="5166497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5" name="矩形 84"/>
            <p:cNvSpPr/>
            <p:nvPr/>
          </p:nvSpPr>
          <p:spPr>
            <a:xfrm>
              <a:off x="5242809" y="3933212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5241280" y="4348239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5241280" y="4753312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5241280" y="5163985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2104195" y="3940701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2549038" y="4348239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1" name="矩形 90"/>
            <p:cNvSpPr/>
            <p:nvPr/>
          </p:nvSpPr>
          <p:spPr>
            <a:xfrm>
              <a:off x="2993881" y="4760131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2" name="矩形 91"/>
            <p:cNvSpPr/>
            <p:nvPr/>
          </p:nvSpPr>
          <p:spPr>
            <a:xfrm>
              <a:off x="3438724" y="5175557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3" name="矩形 92"/>
            <p:cNvSpPr/>
            <p:nvPr/>
          </p:nvSpPr>
          <p:spPr>
            <a:xfrm>
              <a:off x="2118191" y="3113782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2577030" y="3113782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5" name="矩形 94"/>
            <p:cNvSpPr/>
            <p:nvPr/>
          </p:nvSpPr>
          <p:spPr>
            <a:xfrm>
              <a:off x="3021873" y="3113782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6" name="矩形 95"/>
            <p:cNvSpPr/>
            <p:nvPr/>
          </p:nvSpPr>
          <p:spPr>
            <a:xfrm>
              <a:off x="3465188" y="3113782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7" name="矩形 96"/>
            <p:cNvSpPr/>
            <p:nvPr/>
          </p:nvSpPr>
          <p:spPr>
            <a:xfrm>
              <a:off x="2118191" y="5991872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8" name="矩形 97"/>
            <p:cNvSpPr/>
            <p:nvPr/>
          </p:nvSpPr>
          <p:spPr>
            <a:xfrm>
              <a:off x="2577030" y="5991872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99" name="矩形 98"/>
            <p:cNvSpPr/>
            <p:nvPr/>
          </p:nvSpPr>
          <p:spPr>
            <a:xfrm>
              <a:off x="3021873" y="5991872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0" name="矩形 99"/>
            <p:cNvSpPr/>
            <p:nvPr/>
          </p:nvSpPr>
          <p:spPr>
            <a:xfrm>
              <a:off x="3465188" y="5991872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3907297" y="3113782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2" name="矩形 101"/>
            <p:cNvSpPr/>
            <p:nvPr/>
          </p:nvSpPr>
          <p:spPr>
            <a:xfrm>
              <a:off x="4347878" y="3114941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909808" y="5991872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4" name="矩形 103"/>
            <p:cNvSpPr/>
            <p:nvPr/>
          </p:nvSpPr>
          <p:spPr>
            <a:xfrm>
              <a:off x="4354651" y="5990713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5" name="矩形 104"/>
            <p:cNvSpPr/>
            <p:nvPr/>
          </p:nvSpPr>
          <p:spPr>
            <a:xfrm>
              <a:off x="4326659" y="5175557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6" name="矩形 105"/>
            <p:cNvSpPr/>
            <p:nvPr/>
          </p:nvSpPr>
          <p:spPr>
            <a:xfrm>
              <a:off x="3881816" y="4767400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3436973" y="4359243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2990601" y="3940082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09" name="矩形 108"/>
            <p:cNvSpPr/>
            <p:nvPr/>
          </p:nvSpPr>
          <p:spPr>
            <a:xfrm>
              <a:off x="2553592" y="3528190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10" name="矩形 109"/>
            <p:cNvSpPr/>
            <p:nvPr/>
          </p:nvSpPr>
          <p:spPr>
            <a:xfrm>
              <a:off x="3898950" y="5585208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</p:grpSp>
      <p:grpSp>
        <p:nvGrpSpPr>
          <p:cNvPr id="128" name="群組 127"/>
          <p:cNvGrpSpPr/>
          <p:nvPr/>
        </p:nvGrpSpPr>
        <p:grpSpPr>
          <a:xfrm>
            <a:off x="10761564" y="3059940"/>
            <a:ext cx="446372" cy="3289061"/>
            <a:chOff x="9193684" y="3042009"/>
            <a:chExt cx="446372" cy="3289061"/>
          </a:xfrm>
        </p:grpSpPr>
        <p:sp>
          <p:nvSpPr>
            <p:cNvPr id="119" name="矩形 118"/>
            <p:cNvSpPr/>
            <p:nvPr/>
          </p:nvSpPr>
          <p:spPr>
            <a:xfrm>
              <a:off x="9195213" y="3042009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9195213" y="3452059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1" name="矩形 120"/>
            <p:cNvSpPr/>
            <p:nvPr/>
          </p:nvSpPr>
          <p:spPr>
            <a:xfrm>
              <a:off x="9195213" y="5509128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9195213" y="5919178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3" name="矩形 122"/>
            <p:cNvSpPr/>
            <p:nvPr/>
          </p:nvSpPr>
          <p:spPr>
            <a:xfrm>
              <a:off x="9195213" y="3858676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24" name="矩形 123"/>
            <p:cNvSpPr/>
            <p:nvPr/>
          </p:nvSpPr>
          <p:spPr>
            <a:xfrm>
              <a:off x="9193684" y="4273703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25" name="矩形 124"/>
            <p:cNvSpPr/>
            <p:nvPr/>
          </p:nvSpPr>
          <p:spPr>
            <a:xfrm>
              <a:off x="9193684" y="4678776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26" name="矩形 125"/>
            <p:cNvSpPr/>
            <p:nvPr/>
          </p:nvSpPr>
          <p:spPr>
            <a:xfrm>
              <a:off x="9193684" y="5089449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</p:grpSp>
      <p:grpSp>
        <p:nvGrpSpPr>
          <p:cNvPr id="131" name="群組 130"/>
          <p:cNvGrpSpPr/>
          <p:nvPr/>
        </p:nvGrpSpPr>
        <p:grpSpPr>
          <a:xfrm>
            <a:off x="7908715" y="2604763"/>
            <a:ext cx="450404" cy="4122277"/>
            <a:chOff x="6969690" y="2438744"/>
            <a:chExt cx="450404" cy="4122277"/>
          </a:xfrm>
        </p:grpSpPr>
        <p:sp>
          <p:nvSpPr>
            <p:cNvPr id="111" name="矩形 110"/>
            <p:cNvSpPr/>
            <p:nvPr/>
          </p:nvSpPr>
          <p:spPr>
            <a:xfrm>
              <a:off x="6974277" y="2438744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6974277" y="2848794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6971219" y="5739079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6971219" y="6149129"/>
              <a:ext cx="444843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6974277" y="3255411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16" name="矩形 115"/>
            <p:cNvSpPr/>
            <p:nvPr/>
          </p:nvSpPr>
          <p:spPr>
            <a:xfrm>
              <a:off x="6972748" y="3670438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17" name="矩形 116"/>
            <p:cNvSpPr/>
            <p:nvPr/>
          </p:nvSpPr>
          <p:spPr>
            <a:xfrm>
              <a:off x="6969690" y="4908727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18" name="矩形 117"/>
            <p:cNvSpPr/>
            <p:nvPr/>
          </p:nvSpPr>
          <p:spPr>
            <a:xfrm>
              <a:off x="6969690" y="5319400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29" name="矩形 128"/>
            <p:cNvSpPr/>
            <p:nvPr/>
          </p:nvSpPr>
          <p:spPr>
            <a:xfrm>
              <a:off x="6971219" y="4087679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30" name="矩形 129"/>
            <p:cNvSpPr/>
            <p:nvPr/>
          </p:nvSpPr>
          <p:spPr>
            <a:xfrm>
              <a:off x="6975251" y="4494296"/>
              <a:ext cx="444843" cy="4118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132" name="文字方塊 131"/>
          <p:cNvSpPr txBox="1"/>
          <p:nvPr/>
        </p:nvSpPr>
        <p:spPr>
          <a:xfrm>
            <a:off x="6663411" y="4195694"/>
            <a:ext cx="614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zh-TW" altLang="en-US" sz="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9247547" y="4188875"/>
            <a:ext cx="614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endParaRPr lang="zh-TW" altLang="en-US" sz="6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4" name="文字方塊 133"/>
          <p:cNvSpPr txBox="1"/>
          <p:nvPr/>
        </p:nvSpPr>
        <p:spPr>
          <a:xfrm>
            <a:off x="6833201" y="1458167"/>
            <a:ext cx="5228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+mn-ea"/>
              </a:rPr>
              <a:t>假設</a:t>
            </a:r>
            <a:endParaRPr lang="en-US" altLang="zh-TW" sz="2000" dirty="0" smtClean="0">
              <a:latin typeface="+mn-ea"/>
            </a:endParaRPr>
          </a:p>
          <a:p>
            <a:r>
              <a:rPr lang="zh-TW" altLang="en-US" sz="2000" dirty="0" smtClean="0">
                <a:latin typeface="+mn-ea"/>
              </a:rPr>
              <a:t>大氣模式網格為</a:t>
            </a:r>
            <a:r>
              <a:rPr lang="en-US" altLang="zh-TW" sz="2000" dirty="0" smtClean="0">
                <a:latin typeface="+mn-ea"/>
              </a:rPr>
              <a:t>960x480, </a:t>
            </a:r>
            <a:r>
              <a:rPr lang="zh-TW" altLang="en-US" sz="2000" dirty="0" smtClean="0">
                <a:latin typeface="+mn-ea"/>
              </a:rPr>
              <a:t>總數為</a:t>
            </a:r>
            <a:r>
              <a:rPr lang="en-US" altLang="zh-TW" sz="2000" dirty="0" smtClean="0">
                <a:latin typeface="+mn-ea"/>
              </a:rPr>
              <a:t>460,800</a:t>
            </a:r>
          </a:p>
          <a:p>
            <a:r>
              <a:rPr lang="zh-TW" altLang="en-US" sz="2000" dirty="0" smtClean="0">
                <a:latin typeface="+mn-ea"/>
              </a:rPr>
              <a:t>海洋</a:t>
            </a:r>
            <a:r>
              <a:rPr lang="zh-TW" altLang="en-US" sz="2000" dirty="0">
                <a:latin typeface="+mn-ea"/>
              </a:rPr>
              <a:t>模式網</a:t>
            </a:r>
            <a:r>
              <a:rPr lang="zh-TW" altLang="en-US" sz="2000" dirty="0" smtClean="0">
                <a:latin typeface="+mn-ea"/>
              </a:rPr>
              <a:t>格為</a:t>
            </a:r>
            <a:r>
              <a:rPr lang="en-US" altLang="zh-TW" sz="2000" dirty="0" smtClean="0">
                <a:latin typeface="+mn-ea"/>
              </a:rPr>
              <a:t>720x540, </a:t>
            </a:r>
            <a:r>
              <a:rPr lang="zh-TW" altLang="en-US" sz="2000" dirty="0" smtClean="0">
                <a:latin typeface="+mn-ea"/>
              </a:rPr>
              <a:t>總數為</a:t>
            </a:r>
            <a:r>
              <a:rPr lang="en-US" altLang="zh-TW" sz="2000" dirty="0" smtClean="0">
                <a:latin typeface="+mn-ea"/>
              </a:rPr>
              <a:t>388,800</a:t>
            </a:r>
          </a:p>
        </p:txBody>
      </p:sp>
      <p:sp>
        <p:nvSpPr>
          <p:cNvPr id="135" name="矩形 134"/>
          <p:cNvSpPr/>
          <p:nvPr/>
        </p:nvSpPr>
        <p:spPr>
          <a:xfrm>
            <a:off x="8356516" y="2604763"/>
            <a:ext cx="444843" cy="411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8350561" y="6311789"/>
            <a:ext cx="1026704" cy="411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460,800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5305627" y="2677080"/>
            <a:ext cx="1026704" cy="411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460,800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550243" y="2645536"/>
            <a:ext cx="444843" cy="411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6032885" y="3056430"/>
            <a:ext cx="444843" cy="411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1206407" y="3066136"/>
            <a:ext cx="444843" cy="411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070058" y="5943258"/>
            <a:ext cx="1026704" cy="411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388,800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11206407" y="5923126"/>
            <a:ext cx="1026704" cy="411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388,800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dirty="0"/>
              <a:t>偶合</a:t>
            </a:r>
            <a:r>
              <a:rPr lang="zh-TW" altLang="en-US" dirty="0" smtClean="0"/>
              <a:t>器</a:t>
            </a:r>
            <a:r>
              <a:rPr lang="zh-TW" altLang="en-US" dirty="0"/>
              <a:t>設計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資料傳輸通道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203583" y="1513121"/>
            <a:ext cx="1078690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GlobalSegMap_init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AtmGSMap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rank_root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splitcomm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zh-TW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compid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(1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altLang="zh-TW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GlobalSegMap_init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OcnGSMap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rank_root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splitcomm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zh-TW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compid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(1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Router_init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compid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(2),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AtmGSMap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splitcomm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atm_recv_ocn_Rout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Router_init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compid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(2), </a:t>
            </a:r>
            <a:r>
              <a:rPr lang="en-US" altLang="zh-TW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OcnGSMap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splitcomm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atm_send_ocn_Rout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270112" y="4689458"/>
            <a:ext cx="1779373" cy="1190941"/>
            <a:chOff x="2734846" y="4963655"/>
            <a:chExt cx="1779373" cy="1190941"/>
          </a:xfrm>
        </p:grpSpPr>
        <p:grpSp>
          <p:nvGrpSpPr>
            <p:cNvPr id="8" name="群組 7"/>
            <p:cNvGrpSpPr/>
            <p:nvPr/>
          </p:nvGrpSpPr>
          <p:grpSpPr>
            <a:xfrm>
              <a:off x="2734847" y="5375547"/>
              <a:ext cx="1779372" cy="411892"/>
              <a:chOff x="5869933" y="3390139"/>
              <a:chExt cx="1779372" cy="41189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0" name="矩形 9"/>
              <p:cNvSpPr/>
              <p:nvPr/>
            </p:nvSpPr>
            <p:spPr>
              <a:xfrm>
                <a:off x="5869933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314776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759619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204462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2734846" y="5742704"/>
              <a:ext cx="1779371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偶</a:t>
              </a:r>
              <a:r>
                <a:rPr lang="zh-TW" altLang="en-US" dirty="0" smtClean="0"/>
                <a:t>合介面</a:t>
              </a:r>
              <a:endParaRPr lang="en-US" altLang="zh-TW" dirty="0" smtClean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2734846" y="4963655"/>
              <a:ext cx="1779371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大氣</a:t>
              </a:r>
              <a:r>
                <a:rPr lang="zh-TW" altLang="en-US" dirty="0"/>
                <a:t>模式</a:t>
              </a:r>
              <a:endParaRPr lang="en-US" altLang="zh-TW" dirty="0" smtClean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8912277" y="4719997"/>
            <a:ext cx="1779378" cy="1174598"/>
            <a:chOff x="8644649" y="4979998"/>
            <a:chExt cx="1779378" cy="1174598"/>
          </a:xfrm>
        </p:grpSpPr>
        <p:grpSp>
          <p:nvGrpSpPr>
            <p:cNvPr id="15" name="群組 14"/>
            <p:cNvGrpSpPr/>
            <p:nvPr/>
          </p:nvGrpSpPr>
          <p:grpSpPr>
            <a:xfrm>
              <a:off x="8644655" y="5375547"/>
              <a:ext cx="1779372" cy="412813"/>
              <a:chOff x="7649305" y="3390139"/>
              <a:chExt cx="1779372" cy="41281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6" name="矩形 15"/>
              <p:cNvSpPr/>
              <p:nvPr/>
            </p:nvSpPr>
            <p:spPr>
              <a:xfrm>
                <a:off x="7649305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0</a:t>
                </a:r>
                <a:endParaRPr lang="zh-TW" altLang="en-US" dirty="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094148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</a:t>
                </a:r>
                <a:endParaRPr lang="zh-TW" altLang="en-US" dirty="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8538991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983834" y="3391060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8644649" y="5742704"/>
              <a:ext cx="1779376" cy="4118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偶</a:t>
              </a:r>
              <a:r>
                <a:rPr lang="zh-TW" altLang="en-US" dirty="0" smtClean="0"/>
                <a:t>合</a:t>
              </a:r>
              <a:r>
                <a:rPr lang="zh-TW" altLang="en-US" dirty="0"/>
                <a:t>介面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8644649" y="4979998"/>
              <a:ext cx="1779371" cy="4118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海</a:t>
              </a:r>
              <a:r>
                <a:rPr lang="zh-TW" altLang="en-US" dirty="0"/>
                <a:t>洋</a:t>
              </a:r>
              <a:r>
                <a:rPr lang="zh-TW" altLang="en-US" dirty="0" smtClean="0"/>
                <a:t>模式</a:t>
              </a:r>
              <a:endParaRPr lang="en-US" altLang="zh-TW" dirty="0" smtClean="0"/>
            </a:p>
          </p:txBody>
        </p:sp>
      </p:grpSp>
      <p:sp>
        <p:nvSpPr>
          <p:cNvPr id="5" name="矩形 4"/>
          <p:cNvSpPr/>
          <p:nvPr/>
        </p:nvSpPr>
        <p:spPr>
          <a:xfrm>
            <a:off x="5674486" y="5161911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atm_recv_ocn_Rout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716751" y="5778327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atm_send_ocn_Rout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H="1">
            <a:off x="5049483" y="5533100"/>
            <a:ext cx="3862792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H="1">
            <a:off x="5049483" y="5782476"/>
            <a:ext cx="3862792" cy="0"/>
          </a:xfrm>
          <a:prstGeom prst="straightConnector1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203583" y="2928802"/>
            <a:ext cx="1078690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AttrVect_init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AtmAV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rList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altLang="zh-TW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sst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lsize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avsize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AttrVect_init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OcnAV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rList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=“</a:t>
            </a:r>
            <a:r>
              <a:rPr lang="en-US" altLang="zh-TW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wind:qflux:hflux:rs:ss:preci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lsize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avsize</a:t>
            </a:r>
            <a:r>
              <a:rPr lang="en-US" altLang="zh-TW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zh-TW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call MCT_Send(OcnAV, a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tm_send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zh-TW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</a:t>
            </a:r>
            <a:r>
              <a:rPr lang="zh-TW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_Rout)</a:t>
            </a:r>
          </a:p>
          <a:p>
            <a:r>
              <a:rPr lang="zh-TW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call MCT_Recv(AtmAV,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atm_recv_ocn</a:t>
            </a:r>
            <a:r>
              <a:rPr lang="zh-TW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_Rout</a:t>
            </a:r>
            <a:r>
              <a:rPr lang="zh-TW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dirty="0" smtClean="0"/>
              <a:t>大</a:t>
            </a:r>
            <a:r>
              <a:rPr lang="zh-TW" altLang="en-US" dirty="0"/>
              <a:t>氣與</a:t>
            </a:r>
            <a:r>
              <a:rPr lang="zh-TW" altLang="en-US" dirty="0" smtClean="0"/>
              <a:t>海洋的交換通量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15195" y="2310522"/>
            <a:ext cx="9706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Wind stress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7986" y="1576079"/>
            <a:ext cx="3167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風</a:t>
            </a:r>
            <a:r>
              <a:rPr lang="zh-TW" altLang="en-US" sz="3200" dirty="0" smtClean="0"/>
              <a:t>應力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dyne/cm^2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7986" y="2922022"/>
            <a:ext cx="3002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熱通量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Watt/m^2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0950" y="4267965"/>
            <a:ext cx="3633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質量</a:t>
            </a:r>
            <a:r>
              <a:rPr lang="zh-TW" altLang="en-US" sz="3200" dirty="0" smtClean="0"/>
              <a:t>通量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kg/M^2/sec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915195" y="5002575"/>
            <a:ext cx="845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Precipitation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evaporation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river run-off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15194" y="3656465"/>
            <a:ext cx="958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Sensible heat 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latent heat + net long wave + net short wave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70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24525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大</a:t>
            </a:r>
            <a:r>
              <a:rPr lang="zh-TW" altLang="en-US" dirty="0"/>
              <a:t>氣與</a:t>
            </a:r>
            <a:r>
              <a:rPr lang="zh-TW" altLang="en-US" dirty="0" smtClean="0"/>
              <a:t>海洋的交換通量 </a:t>
            </a:r>
            <a:r>
              <a:rPr lang="en-US" altLang="zh-TW" dirty="0" smtClean="0"/>
              <a:t>-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風應力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(dyne/cm^2)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550838"/>
              </p:ext>
            </p:extLst>
          </p:nvPr>
        </p:nvGraphicFramePr>
        <p:xfrm>
          <a:off x="489369" y="2061068"/>
          <a:ext cx="5868087" cy="383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562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CWBGFS model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TIMCOM </a:t>
                      </a:r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mdoel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422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wind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vector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u10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atm_u10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22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v10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atm_v10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wind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intensity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sqrt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(u10^2+v10^2)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www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Drag </a:t>
                      </a:r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Coef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.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cd_mom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,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f(www)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Air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density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slp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/t2/287.05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rho_air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718629" y="2873637"/>
                <a:ext cx="3571619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zh-TW" altLang="en-US" i="0">
                          <a:latin typeface="Cambria Math" panose="02040503050406030204" pitchFamily="18" charset="0"/>
                        </a:rPr>
                        <m:t>=10×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‖"/>
                          <m:endChr m:val="‖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</m:d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629" y="2873637"/>
                <a:ext cx="3571619" cy="425181"/>
              </a:xfrm>
              <a:prstGeom prst="rect">
                <a:avLst/>
              </a:prstGeom>
              <a:blipFill rotWithShape="0">
                <a:blip r:embed="rId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18629" y="2136319"/>
                <a:ext cx="1881861" cy="73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𝑠𝑢𝑟𝑓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zh-TW" altLang="en-US" i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zh-TW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⃑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num>
                        <m:den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zh-TW" altLang="en-US" i="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629" y="2136319"/>
                <a:ext cx="1881861" cy="7373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6718629" y="3767032"/>
            <a:ext cx="5131125" cy="1936203"/>
            <a:chOff x="6718629" y="3067499"/>
            <a:chExt cx="5131125" cy="1936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6718629" y="3067499"/>
                  <a:ext cx="788934" cy="431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𝑠𝑢𝑟𝑓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8629" y="3067499"/>
                  <a:ext cx="788934" cy="43152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/>
            <p:cNvSpPr/>
            <p:nvPr/>
          </p:nvSpPr>
          <p:spPr>
            <a:xfrm>
              <a:off x="7394689" y="3098597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海表面流速向量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6933335" y="3499027"/>
                  <a:ext cx="3595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335" y="3499027"/>
                  <a:ext cx="35952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3333" r="-1355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矩形 10"/>
            <p:cNvSpPr/>
            <p:nvPr/>
          </p:nvSpPr>
          <p:spPr>
            <a:xfrm>
              <a:off x="7394688" y="3499027"/>
              <a:ext cx="2146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海表面風應力向量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6792559" y="3793738"/>
                  <a:ext cx="6410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559" y="3793738"/>
                  <a:ext cx="6410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矩形 12"/>
            <p:cNvSpPr/>
            <p:nvPr/>
          </p:nvSpPr>
          <p:spPr>
            <a:xfrm>
              <a:off x="7394688" y="3867686"/>
              <a:ext cx="4455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海表面空氣密度，由海表壓力與溫度計算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6859596" y="4232112"/>
                  <a:ext cx="5069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9596" y="4232112"/>
                  <a:ext cx="50699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矩形 14"/>
            <p:cNvSpPr/>
            <p:nvPr/>
          </p:nvSpPr>
          <p:spPr>
            <a:xfrm>
              <a:off x="7394688" y="4232112"/>
              <a:ext cx="3531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阻力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係數，風速與大氣穩度函數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6825047" y="4600771"/>
                  <a:ext cx="593176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047" y="4600771"/>
                  <a:ext cx="593176" cy="4029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/>
            <p:cNvSpPr/>
            <p:nvPr/>
          </p:nvSpPr>
          <p:spPr>
            <a:xfrm>
              <a:off x="7393085" y="4618583"/>
              <a:ext cx="19191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10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米高風速向量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18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297525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大</a:t>
            </a:r>
            <a:r>
              <a:rPr lang="zh-TW" altLang="en-US" dirty="0"/>
              <a:t>氣與</a:t>
            </a:r>
            <a:r>
              <a:rPr lang="zh-TW" altLang="en-US" dirty="0" smtClean="0"/>
              <a:t>海洋的交換通量 </a:t>
            </a:r>
            <a:r>
              <a:rPr lang="en-US" altLang="zh-TW" dirty="0" smtClean="0"/>
              <a:t>-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熱通量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(Watt/m^2)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407303"/>
              </p:ext>
            </p:extLst>
          </p:nvPr>
        </p:nvGraphicFramePr>
        <p:xfrm>
          <a:off x="426724" y="2229454"/>
          <a:ext cx="5868087" cy="319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562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CWBGFS model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TIMCOM </a:t>
                      </a:r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mdoel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Sensible heat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hflux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</a:t>
                      </a:r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qdot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Latent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heat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qflux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Net long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wave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rs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Net short wave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ss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qdot2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528608" y="2964169"/>
                <a:ext cx="410061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zh-TW" altLang="en-US" i="0">
                          <a:latin typeface="Cambria Math" panose="02040503050406030204" pitchFamily="18" charset="0"/>
                        </a:rPr>
                        <m:t>flux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hltm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𝑠𝑠</m:t>
                              </m:r>
                            </m:sub>
                          </m:sSub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zh-TW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608" y="2964169"/>
                <a:ext cx="4100610" cy="390748"/>
              </a:xfrm>
              <a:prstGeom prst="rect">
                <a:avLst/>
              </a:prstGeom>
              <a:blipFill rotWithShape="0">
                <a:blip r:embed="rId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462912" y="2551919"/>
                <a:ext cx="4364849" cy="411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zh-TW" altLang="en-US" i="0">
                          <a:latin typeface="Cambria Math" panose="02040503050406030204" pitchFamily="18" charset="0"/>
                        </a:rPr>
                        <m:t>flux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𝑢𝑟𝑓</m:t>
                              </m:r>
                            </m:sub>
                          </m:sSub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TW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912" y="2551919"/>
                <a:ext cx="4364849" cy="411331"/>
              </a:xfrm>
              <a:prstGeom prst="rect">
                <a:avLst/>
              </a:prstGeom>
              <a:blipFill rotWithShape="0"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523542" y="1781614"/>
                <a:ext cx="5063309" cy="704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𝑠𝑢𝑟𝑓</m:t>
                              </m:r>
                            </m:sub>
                          </m:sSub>
                        </m:num>
                        <m:den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altLang="zh-TW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𝑠𝑒𝑎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𝑠𝑒𝑎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𝑞𝑓𝑙𝑢𝑥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h𝑓𝑙𝑢𝑥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𝑟𝑠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542" y="1781614"/>
                <a:ext cx="5063309" cy="7041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/>
          <p:cNvGrpSpPr/>
          <p:nvPr/>
        </p:nvGrpSpPr>
        <p:grpSpPr>
          <a:xfrm>
            <a:off x="6503517" y="3461320"/>
            <a:ext cx="5067082" cy="2833084"/>
            <a:chOff x="6437530" y="3672296"/>
            <a:chExt cx="5067082" cy="2833084"/>
          </a:xfrm>
        </p:grpSpPr>
        <p:sp>
          <p:nvSpPr>
            <p:cNvPr id="12" name="矩形 11"/>
            <p:cNvSpPr/>
            <p:nvPr/>
          </p:nvSpPr>
          <p:spPr>
            <a:xfrm>
              <a:off x="7049546" y="4038728"/>
              <a:ext cx="4455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海表面空氣密度，由海表壓力與溫度計算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6437792" y="3672296"/>
                  <a:ext cx="757387" cy="391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𝑠𝑢𝑟𝑓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7792" y="3672296"/>
                  <a:ext cx="757387" cy="3915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/>
            <p:cNvSpPr/>
            <p:nvPr/>
          </p:nvSpPr>
          <p:spPr>
            <a:xfrm>
              <a:off x="7058682" y="3694546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海表面溫度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6447417" y="3964780"/>
                  <a:ext cx="6410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417" y="3964780"/>
                  <a:ext cx="6410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6447417" y="4291707"/>
                  <a:ext cx="6621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𝑠𝑒𝑎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417" y="4291707"/>
                  <a:ext cx="66216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矩形 13"/>
            <p:cNvSpPr/>
            <p:nvPr/>
          </p:nvSpPr>
          <p:spPr>
            <a:xfrm>
              <a:off x="7049546" y="4365655"/>
              <a:ext cx="35575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海表面海</a:t>
              </a:r>
              <a:r>
                <a:rPr lang="zh-TW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水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密度，</a:t>
              </a:r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1.026(g/cm^3)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6437530" y="4647893"/>
                  <a:ext cx="747320" cy="3907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𝑝𝑠𝑒𝑎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7530" y="4647893"/>
                  <a:ext cx="747320" cy="39074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矩形 14"/>
            <p:cNvSpPr/>
            <p:nvPr/>
          </p:nvSpPr>
          <p:spPr>
            <a:xfrm>
              <a:off x="7045172" y="4708090"/>
              <a:ext cx="33137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海水比熱容，</a:t>
              </a:r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3.996e3(J/kg/K)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6437530" y="4986704"/>
                  <a:ext cx="724494" cy="3907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7530" y="4986704"/>
                  <a:ext cx="724494" cy="39074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/>
            <p:cNvSpPr/>
            <p:nvPr/>
          </p:nvSpPr>
          <p:spPr>
            <a:xfrm>
              <a:off x="7045171" y="5049344"/>
              <a:ext cx="43652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大氣底</a:t>
              </a:r>
              <a:r>
                <a:rPr lang="zh-TW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層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空氣比熱容，</a:t>
              </a:r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1.0046e3(J/kg/K)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6513032" y="5388155"/>
                  <a:ext cx="5734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032" y="5388155"/>
                  <a:ext cx="57349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矩形 18"/>
            <p:cNvSpPr/>
            <p:nvPr/>
          </p:nvSpPr>
          <p:spPr>
            <a:xfrm>
              <a:off x="7045059" y="5416233"/>
              <a:ext cx="2146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海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表面飽和比溼度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6527855" y="5757487"/>
                  <a:ext cx="5043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7855" y="5757487"/>
                  <a:ext cx="50430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矩形 20"/>
            <p:cNvSpPr/>
            <p:nvPr/>
          </p:nvSpPr>
          <p:spPr>
            <a:xfrm>
              <a:off x="7036916" y="5766716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大氣底</a:t>
              </a:r>
              <a:r>
                <a:rPr lang="zh-TW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層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比溼度</a:t>
              </a:r>
              <a:endParaRPr lang="zh-TW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7032159" y="6126819"/>
              <a:ext cx="2377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大氣底層乾絕熱溫度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6543757" y="6136048"/>
                  <a:ext cx="4725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3757" y="6136048"/>
                  <a:ext cx="472501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491570" y="6254654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hltm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570" y="6254654"/>
                <a:ext cx="70884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7097635" y="6254654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水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氣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潛熱，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2.5e6(J/Kg)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49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386425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大</a:t>
            </a:r>
            <a:r>
              <a:rPr lang="zh-TW" altLang="en-US" dirty="0"/>
              <a:t>氣與</a:t>
            </a:r>
            <a:r>
              <a:rPr lang="zh-TW" altLang="en-US" dirty="0" smtClean="0"/>
              <a:t>海洋的交換通量 </a:t>
            </a:r>
            <a:r>
              <a:rPr lang="en-US" altLang="zh-TW" dirty="0" smtClean="0"/>
              <a:t>-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質量通量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(kg/M^2/sec)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9509510"/>
                  </p:ext>
                </p:extLst>
              </p:nvPr>
            </p:nvGraphicFramePr>
            <p:xfrm>
              <a:off x="868509" y="2371011"/>
              <a:ext cx="5868087" cy="34127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60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560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560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76385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aseline="0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CWBGFS model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TIMCOM </a:t>
                          </a:r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mdoel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545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precipitation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totalp*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TW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oMath>
                          </a14:m>
                          <a:endParaRPr lang="en-US" altLang="zh-TW" dirty="0" smtClean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prec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080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evaporation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-</a:t>
                          </a:r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qflux</a:t>
                          </a:r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/</a:t>
                          </a:r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hltm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evapo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738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River run-off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corrected normal year forcing version 2.0*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9509510"/>
                  </p:ext>
                </p:extLst>
              </p:nvPr>
            </p:nvGraphicFramePr>
            <p:xfrm>
              <a:off x="868509" y="2371011"/>
              <a:ext cx="5868087" cy="34127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6029"/>
                    <a:gridCol w="1956029"/>
                    <a:gridCol w="1956029"/>
                  </a:tblGrid>
                  <a:tr h="476385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aseline="0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CWBGFS model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TIMCOM </a:t>
                          </a:r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mdoel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</a:tr>
                  <a:tr h="7545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precipitation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000" t="-63710" r="-100932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prec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</a:tr>
                  <a:tr h="12080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evaporation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-</a:t>
                          </a:r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qflux</a:t>
                          </a:r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/</a:t>
                          </a:r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hltm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evapo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</a:tr>
                  <a:tr h="9738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River run-off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corrected normal year forcing version 2.0*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921138" y="1783283"/>
                <a:ext cx="5434838" cy="518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TW" altLang="zh-TW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𝑠𝑢𝑟𝑓</m:t>
                            </m:r>
                          </m:sub>
                        </m:sSub>
                      </m:num>
                      <m:den>
                        <m:r>
                          <a:rPr lang="en-US" altLang="zh-TW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  <m:r>
                      <a:rPr lang="en-US" altLang="zh-TW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MS Gothic" panose="020B0609070205080204" pitchFamily="49" charset="-128"/>
                      </a:rPr>
                      <m:t>−</m:t>
                    </m:r>
                    <m:r>
                      <a:rPr lang="en-US" altLang="zh-TW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MS Gothic" panose="020B0609070205080204" pitchFamily="49" charset="-128"/>
                      </a:rPr>
                      <m:t>0.1×</m:t>
                    </m:r>
                    <m:r>
                      <a:rPr lang="en-US" altLang="zh-TW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34.7×</m:t>
                    </m:r>
                    <m:f>
                      <m:f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altLang="zh-TW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TW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𝑧</m:t>
                        </m:r>
                      </m:den>
                    </m:f>
                    <m:d>
                      <m:d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𝑒𝑣𝑎𝑝𝑜</m:t>
                        </m:r>
                        <m:r>
                          <a:rPr lang="en-US" altLang="zh-TW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TW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𝑝𝑟𝑒𝑐</m:t>
                        </m:r>
                        <m:r>
                          <a:rPr lang="en-US" altLang="zh-TW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TW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𝑟𝑖𝑣𝑒𝑟</m:t>
                        </m:r>
                        <m:r>
                          <a:rPr lang="zh-TW" alt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138" y="1783283"/>
                <a:ext cx="5434838" cy="5180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7122263" y="6579328"/>
            <a:ext cx="59820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*http</a:t>
            </a:r>
            <a:r>
              <a:rPr lang="en-US" altLang="zh-TW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://data1.gfdl.noaa.gov/nomads/forms/core/COREv2/CNYF_v2.html</a:t>
            </a:r>
            <a:endParaRPr lang="zh-TW" altLang="en-US" sz="1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921138" y="2505631"/>
                <a:ext cx="756041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𝑠𝑢𝑟𝑓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138" y="2505631"/>
                <a:ext cx="756041" cy="391582"/>
              </a:xfrm>
              <a:prstGeom prst="rect">
                <a:avLst/>
              </a:prstGeom>
              <a:blipFill rotWithShape="0"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7519305" y="2514473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海表面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鹽度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921138" y="3036023"/>
            <a:ext cx="2288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otalp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降雨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(mm/sec)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944958" y="3405355"/>
                <a:ext cx="7083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958" y="3405355"/>
                <a:ext cx="70839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7544311" y="3457432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水的密度，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1000(kg/m^3)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81378" y="387884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flux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潛熱流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13240" y="4255685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hltm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240" y="4255685"/>
                <a:ext cx="70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7519305" y="4255685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水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氣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潛熱，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2.5e6(J/Kg)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77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544055" y="568449"/>
            <a:ext cx="8911687" cy="1280890"/>
          </a:xfrm>
        </p:spPr>
        <p:txBody>
          <a:bodyPr/>
          <a:lstStyle/>
          <a:p>
            <a:pPr algn="ctr"/>
            <a:r>
              <a:rPr lang="zh-TW" altLang="en-US" dirty="0" smtClean="0"/>
              <a:t>案例測試 </a:t>
            </a:r>
            <a:r>
              <a:rPr lang="en-US" altLang="zh-TW" dirty="0" smtClean="0"/>
              <a:t>–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Madden Julian Oscillation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146697"/>
              </p:ext>
            </p:extLst>
          </p:nvPr>
        </p:nvGraphicFramePr>
        <p:xfrm>
          <a:off x="3047068" y="1497001"/>
          <a:ext cx="6080154" cy="4624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6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687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大氣模式</a:t>
                      </a:r>
                      <a:endParaRPr lang="en-US" altLang="zh-TW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海洋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模式</a:t>
                      </a:r>
                      <a:endParaRPr lang="en-US" altLang="zh-TW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模擬初始時間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2011-11-12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00:00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模擬天數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45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天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(1080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網格解析度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960x480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(0.375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度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320x288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(1.125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度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數值時間步階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180 sec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480 sec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資料偶合頻率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小時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小時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1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544055" y="568449"/>
            <a:ext cx="8911687" cy="1280890"/>
          </a:xfrm>
        </p:spPr>
        <p:txBody>
          <a:bodyPr/>
          <a:lstStyle/>
          <a:p>
            <a:pPr algn="ctr"/>
            <a:r>
              <a:rPr lang="zh-TW" altLang="en-US" dirty="0" smtClean="0"/>
              <a:t>定性分析 </a:t>
            </a:r>
            <a:r>
              <a:rPr lang="en-US" altLang="zh-TW" dirty="0" smtClean="0"/>
              <a:t>-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24</a:t>
            </a:r>
            <a:r>
              <a:rPr lang="zh-TW" altLang="en-US" dirty="0" smtClean="0"/>
              <a:t>小時</a:t>
            </a:r>
            <a:r>
              <a:rPr lang="zh-TW" altLang="en-US" dirty="0"/>
              <a:t>降水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2050" name="Picture 2" descr="prec_new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55" y="2163008"/>
            <a:ext cx="54006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rec_tiet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79" y="2163009"/>
            <a:ext cx="54006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779970" y="166467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newSAS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10203" y="1664673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tietke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19337" y="6524804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+mn-ea"/>
                <a:cs typeface="Arial Unicode MS" panose="020B0604020202020204" pitchFamily="34" charset="-120"/>
              </a:rPr>
              <a:t>顏色分布為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10S-10N</a:t>
            </a:r>
            <a:r>
              <a:rPr lang="zh-TW" altLang="en-US" dirty="0" smtClean="0">
                <a:latin typeface="+mn-ea"/>
              </a:rPr>
              <a:t>的平均值</a:t>
            </a:r>
            <a:endParaRPr lang="zh-TW" altLang="en-US" dirty="0">
              <a:latin typeface="+mn-ea"/>
            </a:endParaRPr>
          </a:p>
        </p:txBody>
      </p:sp>
      <p:sp>
        <p:nvSpPr>
          <p:cNvPr id="8" name="Oval 5"/>
          <p:cNvSpPr/>
          <p:nvPr/>
        </p:nvSpPr>
        <p:spPr>
          <a:xfrm>
            <a:off x="7226300" y="3746500"/>
            <a:ext cx="1003300" cy="749300"/>
          </a:xfrm>
          <a:prstGeom prst="ellipse">
            <a:avLst/>
          </a:prstGeom>
          <a:noFill/>
          <a:ln w="222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Oval 5"/>
          <p:cNvSpPr/>
          <p:nvPr/>
        </p:nvSpPr>
        <p:spPr>
          <a:xfrm>
            <a:off x="7226300" y="4991100"/>
            <a:ext cx="1003300" cy="749300"/>
          </a:xfrm>
          <a:prstGeom prst="ellipse">
            <a:avLst/>
          </a:prstGeom>
          <a:noFill/>
          <a:ln w="222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+mn-ea"/>
              </a:rPr>
              <a:t>前言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400" dirty="0" smtClean="0">
                <a:latin typeface="+mn-ea"/>
              </a:rPr>
              <a:t>偶合器設計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大氣與海洋的交換通</a:t>
            </a:r>
            <a:r>
              <a:rPr lang="zh-TW" altLang="en-US" sz="2400" dirty="0" smtClean="0">
                <a:latin typeface="+mn-ea"/>
              </a:rPr>
              <a:t>量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400" dirty="0" smtClean="0">
                <a:latin typeface="+mn-ea"/>
              </a:rPr>
              <a:t>案例測試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400" dirty="0" smtClean="0">
                <a:latin typeface="+mn-ea"/>
              </a:rPr>
              <a:t>進度總結與後續工</a:t>
            </a:r>
            <a:r>
              <a:rPr lang="zh-TW" altLang="en-US" sz="2400" dirty="0">
                <a:latin typeface="+mn-ea"/>
              </a:rPr>
              <a:t>作</a:t>
            </a:r>
          </a:p>
        </p:txBody>
      </p:sp>
    </p:spTree>
    <p:extLst>
      <p:ext uri="{BB962C8B-B14F-4D97-AF65-F5344CB8AC3E}">
        <p14:creationId xmlns:p14="http://schemas.microsoft.com/office/powerpoint/2010/main" val="30133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55" y="2175027"/>
            <a:ext cx="4697505" cy="35231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64" y="2127961"/>
            <a:ext cx="4760260" cy="3570195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544055" y="568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定性分析 </a:t>
            </a:r>
            <a:r>
              <a:rPr lang="en-US" altLang="zh-TW" dirty="0" smtClean="0"/>
              <a:t>–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outgoing longwave radiation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428386" y="1664673"/>
            <a:ext cx="92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newSAS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045781" y="1664673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tietke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19337" y="6524804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+mn-ea"/>
                <a:cs typeface="Arial Unicode MS" panose="020B0604020202020204" pitchFamily="34" charset="-120"/>
              </a:rPr>
              <a:t>顏色分布為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10S-10N</a:t>
            </a:r>
            <a:r>
              <a:rPr lang="zh-TW" altLang="en-US" dirty="0" smtClean="0">
                <a:latin typeface="+mn-ea"/>
              </a:rPr>
              <a:t>的平均值</a:t>
            </a:r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30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55" y="1141207"/>
            <a:ext cx="7145991" cy="5716793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890565" y="568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定性分析 </a:t>
            </a:r>
            <a:r>
              <a:rPr lang="en-US" altLang="zh-TW" dirty="0" smtClean="0"/>
              <a:t>–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heat flux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2572" y="2515544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Latent heat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15062" y="5055355"/>
            <a:ext cx="200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sensible heat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38" y="1364721"/>
            <a:ext cx="502808" cy="242734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38" y="4094188"/>
            <a:ext cx="493828" cy="238399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160675" y="638351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紅色為</a:t>
            </a:r>
            <a:r>
              <a:rPr lang="zh-TW" altLang="en-US" dirty="0" smtClean="0"/>
              <a:t>雨量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66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33" y="1143000"/>
            <a:ext cx="7143750" cy="57150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890565" y="568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定性分析 </a:t>
            </a:r>
            <a:r>
              <a:rPr lang="en-US" altLang="zh-TW" dirty="0" smtClean="0"/>
              <a:t>–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heat flux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06467" y="2166922"/>
            <a:ext cx="2052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Net longwave</a:t>
            </a:r>
          </a:p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radiation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03" y="1382271"/>
            <a:ext cx="497205" cy="24003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160675" y="638351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紅色為</a:t>
            </a:r>
            <a:r>
              <a:rPr lang="zh-TW" altLang="en-US" dirty="0" smtClean="0"/>
              <a:t>雨量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356088" y="4843066"/>
            <a:ext cx="21531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Net shortwave</a:t>
            </a:r>
          </a:p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radiation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04" y="4076707"/>
            <a:ext cx="522065" cy="25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890565" y="568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定性分析 </a:t>
            </a:r>
            <a:r>
              <a:rPr lang="en-US" altLang="zh-TW" dirty="0" smtClean="0"/>
              <a:t>– 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海表面溫度變化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2528320" y="3948270"/>
            <a:ext cx="7636175" cy="2909730"/>
            <a:chOff x="1118776" y="1388867"/>
            <a:chExt cx="9601200" cy="480060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776" y="1388867"/>
              <a:ext cx="3200400" cy="24003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176" y="1388867"/>
              <a:ext cx="3200400" cy="24003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576" y="1388867"/>
              <a:ext cx="3200400" cy="24003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776" y="3789167"/>
              <a:ext cx="3200400" cy="240030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176" y="3789167"/>
              <a:ext cx="3200400" cy="240030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576" y="3789167"/>
              <a:ext cx="3200400" cy="2400300"/>
            </a:xfrm>
            <a:prstGeom prst="rect">
              <a:avLst/>
            </a:prstGeom>
          </p:spPr>
        </p:pic>
      </p:grpSp>
      <p:grpSp>
        <p:nvGrpSpPr>
          <p:cNvPr id="15" name="群組 14"/>
          <p:cNvGrpSpPr/>
          <p:nvPr/>
        </p:nvGrpSpPr>
        <p:grpSpPr>
          <a:xfrm>
            <a:off x="2894479" y="1399590"/>
            <a:ext cx="6624905" cy="2491846"/>
            <a:chOff x="2519095" y="2441207"/>
            <a:chExt cx="7467600" cy="280035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9095" y="2441207"/>
              <a:ext cx="3733800" cy="2800350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895" y="2441207"/>
              <a:ext cx="3733800" cy="2800350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9708288" y="343458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紅色為</a:t>
            </a:r>
            <a:r>
              <a:rPr lang="zh-TW" altLang="en-US" dirty="0" smtClean="0"/>
              <a:t>雨量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2807999" y="4356000"/>
            <a:ext cx="6840000" cy="576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817524" y="5813325"/>
            <a:ext cx="6840000" cy="576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8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2381453" y="56482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dirty="0" smtClean="0"/>
              <a:t>定</a:t>
            </a:r>
            <a:r>
              <a:rPr lang="zh-TW" altLang="en-US" dirty="0"/>
              <a:t>量</a:t>
            </a:r>
            <a:r>
              <a:rPr lang="zh-TW" altLang="en-US" dirty="0" smtClean="0"/>
              <a:t>分析 </a:t>
            </a:r>
            <a:r>
              <a:rPr lang="en-US" altLang="zh-TW" dirty="0" smtClean="0"/>
              <a:t>–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R.M.S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221537" y="1483926"/>
            <a:ext cx="11190253" cy="5238091"/>
            <a:chOff x="269663" y="1387674"/>
            <a:chExt cx="11190253" cy="5238091"/>
          </a:xfrm>
        </p:grpSpPr>
        <p:sp>
          <p:nvSpPr>
            <p:cNvPr id="12" name="矩形 11"/>
            <p:cNvSpPr/>
            <p:nvPr/>
          </p:nvSpPr>
          <p:spPr>
            <a:xfrm>
              <a:off x="269663" y="5718231"/>
              <a:ext cx="20814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850mb temperature</a:t>
              </a:r>
              <a:endParaRPr lang="zh-TW" altLang="en-US" dirty="0"/>
            </a:p>
          </p:txBody>
        </p:sp>
        <p:sp>
          <p:nvSpPr>
            <p:cNvPr id="2" name="矩形 1"/>
            <p:cNvSpPr/>
            <p:nvPr/>
          </p:nvSpPr>
          <p:spPr>
            <a:xfrm>
              <a:off x="2969477" y="1387674"/>
              <a:ext cx="928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newSAS</a:t>
              </a:r>
              <a:endParaRPr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5129548" y="1387674"/>
              <a:ext cx="7178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tietke</a:t>
              </a:r>
              <a:endParaRPr lang="zh-TW" altLang="en-US" dirty="0"/>
            </a:p>
          </p:txBody>
        </p:sp>
        <p:pic>
          <p:nvPicPr>
            <p:cNvPr id="3075" name="Picture 3" descr="圖4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800" y="1849339"/>
              <a:ext cx="4211171" cy="4737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674512" y="2417787"/>
              <a:ext cx="14906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500mb height</a:t>
              </a:r>
              <a:endParaRPr lang="zh-TW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483118" y="4068009"/>
              <a:ext cx="1868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Sea level pressure</a:t>
              </a:r>
              <a:endParaRPr lang="zh-TW" altLang="en-US" dirty="0"/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16" y="1825165"/>
              <a:ext cx="2133600" cy="16002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16" y="3425365"/>
              <a:ext cx="2133600" cy="16002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16" y="5025565"/>
              <a:ext cx="2133600" cy="16002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316" y="1849339"/>
              <a:ext cx="2133600" cy="16002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316" y="3422284"/>
              <a:ext cx="2133600" cy="160020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316" y="5025565"/>
              <a:ext cx="2133600" cy="16002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7785317" y="1389925"/>
              <a:ext cx="928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newSAS</a:t>
              </a:r>
              <a:endParaRPr lang="zh-TW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9945388" y="1389925"/>
              <a:ext cx="7178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tietke</a:t>
              </a:r>
              <a:endParaRPr lang="zh-TW" altLang="en-US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3756643" y="120527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20N – 80N</a:t>
            </a:r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8718032" y="1205270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10S – 10N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529007" y="2721517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2.08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430941" y="4397052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-0.23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418982" y="5973078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-0.14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678147" y="2770359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3.64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0564541" y="4397052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-0.05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541988" y="5969997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-0.07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424661" y="2770359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-6.30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18722" y="4357426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-0.38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418722" y="5926248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-0.38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20629" y="2763225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5.00</a:t>
            </a:r>
            <a:endParaRPr lang="zh-TW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561523" y="4321717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0.44</a:t>
            </a:r>
            <a:endParaRPr lang="zh-TW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5563542" y="5931665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0.05</a:t>
            </a: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221537" y="1374429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score=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avg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cpl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-gfs)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93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進度總結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 smtClean="0"/>
              <a:t>依據偶合系統設計方案，以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MCT</a:t>
            </a:r>
            <a:r>
              <a:rPr lang="zh-TW" altLang="en-US" sz="2400" dirty="0" smtClean="0"/>
              <a:t>為核心開發完成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CWB/GFS</a:t>
            </a:r>
            <a:r>
              <a:rPr lang="zh-TW" altLang="en-US" sz="2400" dirty="0" smtClean="0"/>
              <a:t>與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TIMCOM</a:t>
            </a:r>
            <a:r>
              <a:rPr lang="zh-TW" altLang="en-US" sz="2400" dirty="0" smtClean="0"/>
              <a:t>海洋模式的偶合系統所需的函式庫。</a:t>
            </a:r>
            <a:endParaRPr lang="en-US" altLang="zh-TW" sz="2400" dirty="0" smtClean="0"/>
          </a:p>
          <a:p>
            <a:r>
              <a:rPr lang="zh-TW" altLang="en-US" sz="2400" dirty="0" smtClean="0"/>
              <a:t>撰寫完成偶合系統的開發說明文件，包含偶合系統的作業流程、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MCT</a:t>
            </a:r>
            <a:r>
              <a:rPr lang="zh-TW" altLang="en-US" sz="2400" dirty="0" smtClean="0"/>
              <a:t>程式碼說明、偶合交換變數的物理說明、交換程序與實作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選用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2011</a:t>
            </a:r>
            <a:r>
              <a:rPr lang="zh-TW" altLang="en-US" sz="2400" dirty="0" smtClean="0"/>
              <a:t>年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11</a:t>
            </a:r>
            <a:r>
              <a:rPr lang="zh-TW" altLang="en-US" sz="2400" dirty="0" smtClean="0"/>
              <a:t>月的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MJO</a:t>
            </a:r>
            <a:r>
              <a:rPr lang="zh-TW" altLang="en-US" sz="2400" dirty="0" smtClean="0"/>
              <a:t>事件完成偶合系統的第一階段驗證分析。</a:t>
            </a:r>
            <a:endParaRPr lang="en-US" altLang="zh-TW" sz="2400" dirty="0" smtClean="0"/>
          </a:p>
          <a:p>
            <a:r>
              <a:rPr lang="zh-TW" altLang="en-US" sz="2400" dirty="0" smtClean="0"/>
              <a:t>定性分析上，偶合系統比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CWB/GFS</a:t>
            </a:r>
            <a:r>
              <a:rPr lang="zh-TW" altLang="en-US" sz="2400" dirty="0" smtClean="0"/>
              <a:t>模式能更準確的預測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MJO</a:t>
            </a:r>
            <a:r>
              <a:rPr lang="zh-TW" altLang="en-US" sz="2400" dirty="0" smtClean="0"/>
              <a:t>雲雨帶東移的發生時間與位置。</a:t>
            </a:r>
            <a:endParaRPr lang="en-US" altLang="zh-TW" sz="2400" dirty="0" smtClean="0"/>
          </a:p>
          <a:p>
            <a:r>
              <a:rPr lang="zh-TW" altLang="en-US" sz="2400" dirty="0" smtClean="0"/>
              <a:t>定量驗證上，比較實測資料對應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500mb</a:t>
            </a:r>
            <a:r>
              <a:rPr lang="zh-TW" altLang="en-US" sz="2400" dirty="0" smtClean="0"/>
              <a:t>高度場、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850mb</a:t>
            </a:r>
            <a:r>
              <a:rPr lang="zh-TW" altLang="en-US" sz="2400" dirty="0" smtClean="0"/>
              <a:t>溫度場與海平面壓力場，目前僅有些微的改善，後續可藉由調整模式解析度</a:t>
            </a:r>
            <a:r>
              <a:rPr lang="zh-TW" altLang="en-US" sz="2400" dirty="0" smtClean="0"/>
              <a:t>、偶合過程、偶合</a:t>
            </a:r>
            <a:r>
              <a:rPr lang="zh-TW" altLang="en-US" sz="2400" dirty="0" smtClean="0"/>
              <a:t>頻率等方式來增加準確度。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20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調校偶合系統熱通量與質量通量的模擬結果</a:t>
            </a:r>
            <a:endParaRPr lang="en-US" altLang="zh-TW" sz="2400" dirty="0" smtClean="0"/>
          </a:p>
          <a:p>
            <a:pPr lvl="1"/>
            <a:r>
              <a:rPr lang="zh-TW" altLang="en-US" sz="2200" dirty="0" smtClean="0"/>
              <a:t>提高海洋模式解析度</a:t>
            </a:r>
            <a:r>
              <a:rPr lang="en-US" altLang="zh-TW" sz="2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(1.125</a:t>
            </a:r>
            <a:r>
              <a:rPr lang="zh-TW" altLang="en-US" sz="2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=&gt;</a:t>
            </a:r>
            <a:r>
              <a:rPr lang="zh-TW" altLang="en-US" sz="2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0.1)</a:t>
            </a:r>
          </a:p>
          <a:p>
            <a:r>
              <a:rPr lang="zh-TW" altLang="zh-TW" sz="2400" dirty="0" smtClean="0"/>
              <a:t>檢驗偶合</a:t>
            </a:r>
            <a:r>
              <a:rPr lang="zh-TW" altLang="zh-TW" sz="2400" dirty="0"/>
              <a:t>系統在六個月預報模擬結果的能量守恆與能量分配。</a:t>
            </a:r>
            <a:endParaRPr lang="zh-TW" altLang="en-US" sz="24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503713" y="597215"/>
            <a:ext cx="8911687" cy="1280890"/>
          </a:xfrm>
        </p:spPr>
        <p:txBody>
          <a:bodyPr/>
          <a:lstStyle/>
          <a:p>
            <a:pPr algn="ctr"/>
            <a:r>
              <a:rPr lang="zh-TW" altLang="en-US" dirty="0" smtClean="0"/>
              <a:t>後續工</a:t>
            </a:r>
            <a:r>
              <a:rPr lang="zh-TW" altLang="en-US" dirty="0"/>
              <a:t>作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21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602" y="2994085"/>
            <a:ext cx="8911687" cy="1280890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ea"/>
                <a:ea typeface="+mn-ea"/>
              </a:rPr>
              <a:t>Thanks for Your Attention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01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前言</a:t>
            </a:r>
            <a:endParaRPr lang="zh-TW" altLang="en-US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585816289"/>
              </p:ext>
            </p:extLst>
          </p:nvPr>
        </p:nvGraphicFramePr>
        <p:xfrm>
          <a:off x="1660842" y="1905000"/>
          <a:ext cx="10009188" cy="421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6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+mj-ea"/>
                <a:cs typeface="Arial Unicode MS" panose="020B0604020202020204" pitchFamily="34" charset="-120"/>
              </a:rPr>
              <a:t>偶</a:t>
            </a:r>
            <a:r>
              <a:rPr lang="zh-TW" altLang="en-US" dirty="0" smtClean="0">
                <a:latin typeface="+mj-ea"/>
                <a:cs typeface="Arial Unicode MS" panose="020B0604020202020204" pitchFamily="34" charset="-120"/>
              </a:rPr>
              <a:t>合器設</a:t>
            </a:r>
            <a:r>
              <a:rPr lang="zh-TW" altLang="en-US" dirty="0">
                <a:latin typeface="+mj-ea"/>
                <a:cs typeface="Arial Unicode MS" panose="020B0604020202020204" pitchFamily="34" charset="-120"/>
              </a:rPr>
              <a:t>計</a:t>
            </a:r>
            <a:r>
              <a:rPr lang="zh-TW" altLang="en-US" dirty="0" smtClean="0">
                <a:latin typeface="+mj-ea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+mj-ea"/>
                <a:cs typeface="Arial Unicode MS" panose="020B0604020202020204" pitchFamily="34" charset="-120"/>
              </a:rPr>
              <a:t>–</a:t>
            </a:r>
            <a:r>
              <a:rPr lang="zh-TW" altLang="en-US" dirty="0" smtClean="0">
                <a:latin typeface="+mj-ea"/>
                <a:cs typeface="Arial Unicode MS" panose="020B0604020202020204" pitchFamily="34" charset="-120"/>
              </a:rPr>
              <a:t> 遭遇問題</a:t>
            </a:r>
            <a:endParaRPr lang="zh-TW" altLang="en-US" dirty="0">
              <a:latin typeface="+mj-ea"/>
              <a:cs typeface="Arial Unicode MS" panose="020B060402020202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5413" y="3141167"/>
            <a:ext cx="1725930" cy="6386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480x240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25358" y="3141167"/>
            <a:ext cx="1725930" cy="331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360x180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64578" y="1907203"/>
            <a:ext cx="160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模式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A</a:t>
            </a:r>
          </a:p>
          <a:p>
            <a:pPr algn="ctr"/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cores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925358" y="1905000"/>
            <a:ext cx="160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模式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B</a:t>
            </a:r>
          </a:p>
          <a:p>
            <a:pPr algn="ctr"/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6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cores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5822809" y="3318287"/>
            <a:ext cx="236601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5822809" y="3625431"/>
            <a:ext cx="2366010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505413" y="4037916"/>
            <a:ext cx="1725930" cy="6386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480x240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05413" y="4934665"/>
            <a:ext cx="1725930" cy="6386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480x240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05413" y="5831414"/>
            <a:ext cx="1725930" cy="6386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480x240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25358" y="3742401"/>
            <a:ext cx="1725930" cy="331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360x180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25358" y="4339762"/>
            <a:ext cx="1725930" cy="331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360x180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25358" y="4934665"/>
            <a:ext cx="1725930" cy="331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360x180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925358" y="5529568"/>
            <a:ext cx="1725930" cy="331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360x180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25358" y="6138558"/>
            <a:ext cx="1725930" cy="331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360x180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882596" y="3924263"/>
            <a:ext cx="2391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模式之間使用不同核心數與不同網格數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，</a:t>
            </a:r>
            <a:r>
              <a:rPr lang="zh-TW" altLang="en-US" sz="2400" dirty="0">
                <a:latin typeface="+mn-ea"/>
                <a:cs typeface="Arial Unicode MS" panose="020B0604020202020204" pitchFamily="34" charset="-120"/>
              </a:rPr>
              <a:t>偶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合</a:t>
            </a:r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的資料該如何傳遞與轉換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?</a:t>
            </a:r>
            <a:endParaRPr lang="zh-TW" altLang="en-US" sz="2400" dirty="0">
              <a:latin typeface="+mn-ea"/>
              <a:cs typeface="Arial Unicode MS" panose="020B060402020202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699123" y="5888794"/>
            <a:ext cx="2699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在兩模式中間建立一個資料交換介面</a:t>
            </a:r>
            <a:endParaRPr lang="en-US" altLang="zh-TW" sz="2400" dirty="0" smtClean="0">
              <a:latin typeface="+mn-ea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48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偶</a:t>
            </a:r>
            <a:r>
              <a:rPr lang="zh-TW" altLang="en-US" dirty="0" smtClean="0"/>
              <a:t>合器設</a:t>
            </a:r>
            <a:r>
              <a:rPr lang="zh-TW" altLang="en-US" dirty="0"/>
              <a:t>計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運作架構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595761369"/>
              </p:ext>
            </p:extLst>
          </p:nvPr>
        </p:nvGraphicFramePr>
        <p:xfrm>
          <a:off x="1916188" y="2300507"/>
          <a:ext cx="9809480" cy="405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6820928" y="3847116"/>
            <a:ext cx="1303020" cy="194603"/>
            <a:chOff x="6823710" y="4240530"/>
            <a:chExt cx="1303020" cy="194603"/>
          </a:xfrm>
        </p:grpSpPr>
        <p:cxnSp>
          <p:nvCxnSpPr>
            <p:cNvPr id="22" name="直線單箭頭接點 21"/>
            <p:cNvCxnSpPr/>
            <p:nvPr/>
          </p:nvCxnSpPr>
          <p:spPr>
            <a:xfrm>
              <a:off x="6823710" y="4240530"/>
              <a:ext cx="1303020" cy="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>
              <a:off x="6823710" y="4435133"/>
              <a:ext cx="1303020" cy="0"/>
            </a:xfrm>
            <a:prstGeom prst="straightConnector1">
              <a:avLst/>
            </a:prstGeom>
            <a:ln w="25400"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9569403" y="3847116"/>
            <a:ext cx="809772" cy="194603"/>
            <a:chOff x="6823710" y="4240530"/>
            <a:chExt cx="1303020" cy="194603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6823710" y="4240530"/>
              <a:ext cx="1303020" cy="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6823710" y="4435133"/>
              <a:ext cx="1303020" cy="0"/>
            </a:xfrm>
            <a:prstGeom prst="straightConnector1">
              <a:avLst/>
            </a:prstGeom>
            <a:ln w="25400"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字方塊 12"/>
          <p:cNvSpPr txBox="1"/>
          <p:nvPr/>
        </p:nvSpPr>
        <p:spPr>
          <a:xfrm>
            <a:off x="6708386" y="3390420"/>
            <a:ext cx="17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偶</a:t>
            </a:r>
            <a:r>
              <a:rPr lang="zh-TW" altLang="en-US" dirty="0" smtClean="0"/>
              <a:t>合資料交換</a:t>
            </a:r>
            <a:endParaRPr lang="zh-TW" altLang="en-US" dirty="0"/>
          </a:p>
        </p:txBody>
      </p:sp>
      <p:sp>
        <p:nvSpPr>
          <p:cNvPr id="19" name="文字方塊 13"/>
          <p:cNvSpPr txBox="1"/>
          <p:nvPr/>
        </p:nvSpPr>
        <p:spPr>
          <a:xfrm>
            <a:off x="9211554" y="3390420"/>
            <a:ext cx="17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偶</a:t>
            </a:r>
            <a:r>
              <a:rPr lang="zh-TW" altLang="en-US" dirty="0" smtClean="0"/>
              <a:t>合資料交換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92925" y="1401214"/>
            <a:ext cx="9422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/>
              <a:t>計算資源分配、模式工作排程、初始場與邊界場、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耦合網格內插轉換</a:t>
            </a:r>
            <a:r>
              <a:rPr lang="zh-TW" altLang="en-US" sz="2400" dirty="0" smtClean="0"/>
              <a:t>、</a:t>
            </a:r>
            <a:r>
              <a:rPr lang="zh-TW" altLang="en-US" sz="2400" dirty="0"/>
              <a:t>偶</a:t>
            </a:r>
            <a:r>
              <a:rPr lang="zh-TW" altLang="en-US" sz="2400" dirty="0" smtClean="0"/>
              <a:t>合</a:t>
            </a:r>
            <a:r>
              <a:rPr lang="zh-TW" altLang="en-US" sz="2400" dirty="0" smtClean="0"/>
              <a:t>資料傳輸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80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6899846" y="1614195"/>
            <a:ext cx="4708650" cy="2536208"/>
            <a:chOff x="5276239" y="2420228"/>
            <a:chExt cx="6650819" cy="3768387"/>
          </a:xfrm>
        </p:grpSpPr>
        <p:sp>
          <p:nvSpPr>
            <p:cNvPr id="14" name="立方體 13"/>
            <p:cNvSpPr/>
            <p:nvPr/>
          </p:nvSpPr>
          <p:spPr>
            <a:xfrm>
              <a:off x="5276239" y="3923715"/>
              <a:ext cx="1772529" cy="779585"/>
            </a:xfrm>
            <a:prstGeom prst="cub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2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24" name="立方體 23"/>
            <p:cNvSpPr/>
            <p:nvPr/>
          </p:nvSpPr>
          <p:spPr>
            <a:xfrm>
              <a:off x="7716126" y="5409030"/>
              <a:ext cx="1772529" cy="779585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4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25" name="立方體 24"/>
            <p:cNvSpPr/>
            <p:nvPr/>
          </p:nvSpPr>
          <p:spPr>
            <a:xfrm>
              <a:off x="7709095" y="3938954"/>
              <a:ext cx="1772529" cy="77958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>
                  <a:latin typeface="+mn-ea"/>
                </a:rPr>
                <a:t>偶</a:t>
              </a:r>
              <a:r>
                <a:rPr lang="zh-TW" altLang="en-US" sz="2400" dirty="0" smtClean="0">
                  <a:latin typeface="+mn-ea"/>
                </a:rPr>
                <a:t>合</a:t>
              </a:r>
              <a:r>
                <a:rPr lang="zh-TW" altLang="en-US" sz="2400" dirty="0" smtClean="0">
                  <a:latin typeface="+mn-ea"/>
                </a:rPr>
                <a:t>層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26" name="左-右雙向箭號 25"/>
            <p:cNvSpPr/>
            <p:nvPr/>
          </p:nvSpPr>
          <p:spPr>
            <a:xfrm rot="5400000">
              <a:off x="8208496" y="4880318"/>
              <a:ext cx="787791" cy="464233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7" name="左-右雙向箭號 26"/>
            <p:cNvSpPr/>
            <p:nvPr/>
          </p:nvSpPr>
          <p:spPr>
            <a:xfrm>
              <a:off x="6921304" y="4096629"/>
              <a:ext cx="787791" cy="464233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8" name="左-右雙向箭號 27"/>
            <p:cNvSpPr/>
            <p:nvPr/>
          </p:nvSpPr>
          <p:spPr>
            <a:xfrm>
              <a:off x="9366738" y="4096629"/>
              <a:ext cx="787791" cy="464233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9" name="立方體 28"/>
            <p:cNvSpPr/>
            <p:nvPr/>
          </p:nvSpPr>
          <p:spPr>
            <a:xfrm>
              <a:off x="7716126" y="2420228"/>
              <a:ext cx="1772529" cy="779585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1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30" name="左-右雙向箭號 29"/>
            <p:cNvSpPr/>
            <p:nvPr/>
          </p:nvSpPr>
          <p:spPr>
            <a:xfrm rot="5400000">
              <a:off x="8208496" y="3402036"/>
              <a:ext cx="787791" cy="464233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1" name="立方體 30"/>
            <p:cNvSpPr/>
            <p:nvPr/>
          </p:nvSpPr>
          <p:spPr>
            <a:xfrm>
              <a:off x="10154529" y="3931921"/>
              <a:ext cx="1772529" cy="779585"/>
            </a:xfrm>
            <a:prstGeom prst="cub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3</a:t>
              </a:r>
              <a:endParaRPr lang="zh-TW" altLang="en-US" sz="2400" dirty="0">
                <a:latin typeface="+mn-ea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7415978" y="4615119"/>
            <a:ext cx="3551846" cy="1879834"/>
            <a:chOff x="7784847" y="4406945"/>
            <a:chExt cx="3551846" cy="1879834"/>
          </a:xfrm>
        </p:grpSpPr>
        <p:grpSp>
          <p:nvGrpSpPr>
            <p:cNvPr id="33" name="群組 32"/>
            <p:cNvGrpSpPr/>
            <p:nvPr/>
          </p:nvGrpSpPr>
          <p:grpSpPr>
            <a:xfrm>
              <a:off x="8952585" y="4406945"/>
              <a:ext cx="1344467" cy="768099"/>
              <a:chOff x="8472501" y="3000325"/>
              <a:chExt cx="1316922" cy="1136761"/>
            </a:xfrm>
          </p:grpSpPr>
          <p:sp>
            <p:nvSpPr>
              <p:cNvPr id="43" name="立方體 42"/>
              <p:cNvSpPr/>
              <p:nvPr/>
            </p:nvSpPr>
            <p:spPr>
              <a:xfrm>
                <a:off x="8472501" y="3488948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dirty="0">
                    <a:latin typeface="+mn-ea"/>
                  </a:rPr>
                  <a:t>偶合</a:t>
                </a:r>
                <a:r>
                  <a:rPr lang="zh-TW" altLang="en-US" sz="2400" dirty="0" smtClean="0">
                    <a:latin typeface="+mn-ea"/>
                  </a:rPr>
                  <a:t>層</a:t>
                </a:r>
                <a:endParaRPr lang="zh-TW" altLang="en-US" sz="2400" dirty="0">
                  <a:latin typeface="+mn-ea"/>
                </a:endParaRPr>
              </a:p>
            </p:txBody>
          </p:sp>
          <p:sp>
            <p:nvSpPr>
              <p:cNvPr id="44" name="立方體 43"/>
              <p:cNvSpPr/>
              <p:nvPr/>
            </p:nvSpPr>
            <p:spPr>
              <a:xfrm>
                <a:off x="8472502" y="3000325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dirty="0">
                    <a:latin typeface="+mn-ea"/>
                  </a:rPr>
                  <a:t>模式</a:t>
                </a:r>
                <a:r>
                  <a:rPr lang="en-US" altLang="zh-TW" sz="2400" dirty="0" smtClean="0">
                    <a:latin typeface="+mn-ea"/>
                  </a:rPr>
                  <a:t> 1</a:t>
                </a:r>
                <a:endParaRPr lang="zh-TW" altLang="en-US" sz="2400" dirty="0">
                  <a:latin typeface="+mn-ea"/>
                </a:endParaRPr>
              </a:p>
            </p:txBody>
          </p:sp>
        </p:grpSp>
        <p:grpSp>
          <p:nvGrpSpPr>
            <p:cNvPr id="34" name="群組 33"/>
            <p:cNvGrpSpPr/>
            <p:nvPr/>
          </p:nvGrpSpPr>
          <p:grpSpPr>
            <a:xfrm>
              <a:off x="7784847" y="5518680"/>
              <a:ext cx="1344467" cy="768099"/>
              <a:chOff x="8472501" y="3000325"/>
              <a:chExt cx="1316922" cy="1136761"/>
            </a:xfrm>
          </p:grpSpPr>
          <p:sp>
            <p:nvSpPr>
              <p:cNvPr id="41" name="立方體 40"/>
              <p:cNvSpPr/>
              <p:nvPr/>
            </p:nvSpPr>
            <p:spPr>
              <a:xfrm>
                <a:off x="8472501" y="3488948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dirty="0" smtClean="0">
                    <a:latin typeface="+mn-ea"/>
                  </a:rPr>
                  <a:t>模式</a:t>
                </a:r>
                <a:r>
                  <a:rPr lang="en-US" altLang="zh-TW" sz="2400" dirty="0" smtClean="0">
                    <a:latin typeface="+mn-ea"/>
                  </a:rPr>
                  <a:t>2</a:t>
                </a:r>
                <a:endParaRPr lang="zh-TW" altLang="en-US" sz="2400" dirty="0">
                  <a:latin typeface="+mn-ea"/>
                </a:endParaRPr>
              </a:p>
            </p:txBody>
          </p:sp>
          <p:sp>
            <p:nvSpPr>
              <p:cNvPr id="42" name="立方體 41"/>
              <p:cNvSpPr/>
              <p:nvPr/>
            </p:nvSpPr>
            <p:spPr>
              <a:xfrm>
                <a:off x="8472502" y="3000325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dirty="0">
                    <a:latin typeface="+mn-ea"/>
                  </a:rPr>
                  <a:t>偶合</a:t>
                </a:r>
                <a:r>
                  <a:rPr lang="zh-TW" altLang="en-US" sz="2400" dirty="0">
                    <a:latin typeface="+mn-ea"/>
                  </a:rPr>
                  <a:t>層</a:t>
                </a:r>
              </a:p>
            </p:txBody>
          </p:sp>
        </p:grpSp>
        <p:grpSp>
          <p:nvGrpSpPr>
            <p:cNvPr id="35" name="群組 34"/>
            <p:cNvGrpSpPr/>
            <p:nvPr/>
          </p:nvGrpSpPr>
          <p:grpSpPr>
            <a:xfrm>
              <a:off x="9992226" y="5518680"/>
              <a:ext cx="1344467" cy="768099"/>
              <a:chOff x="8472501" y="3000325"/>
              <a:chExt cx="1316922" cy="1136761"/>
            </a:xfrm>
          </p:grpSpPr>
          <p:sp>
            <p:nvSpPr>
              <p:cNvPr id="39" name="立方體 38"/>
              <p:cNvSpPr/>
              <p:nvPr/>
            </p:nvSpPr>
            <p:spPr>
              <a:xfrm>
                <a:off x="8472501" y="3488948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dirty="0" smtClean="0">
                    <a:latin typeface="+mn-ea"/>
                  </a:rPr>
                  <a:t>模式</a:t>
                </a:r>
                <a:r>
                  <a:rPr lang="en-US" altLang="zh-TW" sz="2400" dirty="0" smtClean="0">
                    <a:latin typeface="+mn-ea"/>
                  </a:rPr>
                  <a:t>3</a:t>
                </a:r>
                <a:endParaRPr lang="zh-TW" altLang="en-US" sz="2400" dirty="0">
                  <a:latin typeface="+mn-ea"/>
                </a:endParaRPr>
              </a:p>
            </p:txBody>
          </p:sp>
          <p:sp>
            <p:nvSpPr>
              <p:cNvPr id="40" name="立方體 39"/>
              <p:cNvSpPr/>
              <p:nvPr/>
            </p:nvSpPr>
            <p:spPr>
              <a:xfrm>
                <a:off x="8472502" y="3000325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dirty="0">
                    <a:latin typeface="+mn-ea"/>
                  </a:rPr>
                  <a:t>偶合</a:t>
                </a:r>
                <a:r>
                  <a:rPr lang="zh-TW" altLang="en-US" sz="2400" dirty="0">
                    <a:latin typeface="+mn-ea"/>
                  </a:rPr>
                  <a:t>層</a:t>
                </a:r>
              </a:p>
            </p:txBody>
          </p:sp>
        </p:grpSp>
        <p:sp>
          <p:nvSpPr>
            <p:cNvPr id="36" name="左-右雙向箭號 35"/>
            <p:cNvSpPr/>
            <p:nvPr/>
          </p:nvSpPr>
          <p:spPr>
            <a:xfrm rot="8100000">
              <a:off x="8315978" y="5210354"/>
              <a:ext cx="599976" cy="23305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7" name="左-右雙向箭號 36"/>
            <p:cNvSpPr/>
            <p:nvPr/>
          </p:nvSpPr>
          <p:spPr>
            <a:xfrm>
              <a:off x="9195656" y="5641942"/>
              <a:ext cx="730226" cy="260788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8" name="左-右雙向箭號 37"/>
            <p:cNvSpPr/>
            <p:nvPr/>
          </p:nvSpPr>
          <p:spPr>
            <a:xfrm rot="2700000">
              <a:off x="10194288" y="5252262"/>
              <a:ext cx="599976" cy="233050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sp>
        <p:nvSpPr>
          <p:cNvPr id="45" name="文字方塊 28"/>
          <p:cNvSpPr txBox="1"/>
          <p:nvPr/>
        </p:nvSpPr>
        <p:spPr>
          <a:xfrm>
            <a:off x="9877177" y="1259342"/>
            <a:ext cx="19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+mn-ea"/>
              </a:rPr>
              <a:t>獨立模</a:t>
            </a:r>
            <a:r>
              <a:rPr lang="zh-TW" altLang="en-US" dirty="0">
                <a:latin typeface="+mn-ea"/>
              </a:rPr>
              <a:t>式</a:t>
            </a:r>
            <a:r>
              <a:rPr lang="zh-TW" altLang="en-US" dirty="0" smtClean="0">
                <a:latin typeface="+mn-ea"/>
              </a:rPr>
              <a:t>型</a:t>
            </a:r>
            <a:endParaRPr lang="en-US" altLang="zh-TW" dirty="0" smtClean="0">
              <a:latin typeface="+mn-ea"/>
            </a:endParaRPr>
          </a:p>
        </p:txBody>
      </p:sp>
      <p:sp>
        <p:nvSpPr>
          <p:cNvPr id="46" name="文字方塊 30"/>
          <p:cNvSpPr txBox="1"/>
          <p:nvPr/>
        </p:nvSpPr>
        <p:spPr>
          <a:xfrm>
            <a:off x="9877177" y="4324333"/>
            <a:ext cx="19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+mn-ea"/>
              </a:rPr>
              <a:t>模式介面型</a:t>
            </a:r>
            <a:endParaRPr lang="zh-TW" altLang="en-US" dirty="0">
              <a:latin typeface="+mn-ea"/>
            </a:endParaRPr>
          </a:p>
        </p:txBody>
      </p:sp>
      <p:sp>
        <p:nvSpPr>
          <p:cNvPr id="48" name="文字方塊 34"/>
          <p:cNvSpPr txBox="1"/>
          <p:nvPr/>
        </p:nvSpPr>
        <p:spPr>
          <a:xfrm>
            <a:off x="546220" y="2218353"/>
            <a:ext cx="6085327" cy="36317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+mn-ea"/>
              </a:rPr>
              <a:t>偶合</a:t>
            </a:r>
            <a:r>
              <a:rPr lang="zh-TW" altLang="en-US" sz="2400" dirty="0" smtClean="0">
                <a:latin typeface="+mn-ea"/>
              </a:rPr>
              <a:t>的模式數量較多時，可採用</a:t>
            </a:r>
            <a:r>
              <a:rPr lang="zh-TW" altLang="en-US" sz="2400" dirty="0">
                <a:latin typeface="+mn-ea"/>
              </a:rPr>
              <a:t>將偶合</a:t>
            </a:r>
            <a:r>
              <a:rPr lang="zh-TW" altLang="en-US" sz="2400" dirty="0" smtClean="0">
                <a:latin typeface="+mn-ea"/>
              </a:rPr>
              <a:t>層作為獨立的模式來</a:t>
            </a:r>
            <a:r>
              <a:rPr lang="zh-TW" altLang="en-US" sz="2400" dirty="0">
                <a:latin typeface="+mn-ea"/>
              </a:rPr>
              <a:t>處理偶合</a:t>
            </a:r>
            <a:r>
              <a:rPr lang="zh-TW" altLang="en-US" sz="2400" dirty="0" smtClean="0">
                <a:latin typeface="+mn-ea"/>
              </a:rPr>
              <a:t>資料的傳輸與計算。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+mn-ea"/>
              </a:rPr>
              <a:t>偶合</a:t>
            </a:r>
            <a:r>
              <a:rPr lang="zh-TW" altLang="en-US" sz="2400" dirty="0" smtClean="0">
                <a:latin typeface="+mn-ea"/>
              </a:rPr>
              <a:t>模式的架構較簡單時，可</a:t>
            </a:r>
            <a:r>
              <a:rPr lang="zh-TW" altLang="en-US" sz="2400" dirty="0">
                <a:latin typeface="+mn-ea"/>
              </a:rPr>
              <a:t>將偶合</a:t>
            </a:r>
            <a:r>
              <a:rPr lang="zh-TW" altLang="en-US" sz="2400" dirty="0" smtClean="0">
                <a:latin typeface="+mn-ea"/>
              </a:rPr>
              <a:t>層依附在模式中作為傳輸介面，模式之間直接的資料對傳可減少資料傳遞時間。</a:t>
            </a:r>
            <a:endParaRPr lang="en-US" altLang="zh-TW" sz="2400" dirty="0" smtClean="0">
              <a:latin typeface="+mn-ea"/>
            </a:endParaRPr>
          </a:p>
        </p:txBody>
      </p:sp>
      <p:sp>
        <p:nvSpPr>
          <p:cNvPr id="47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dirty="0"/>
              <a:t>偶</a:t>
            </a:r>
            <a:r>
              <a:rPr lang="zh-TW" altLang="en-US" dirty="0" smtClean="0"/>
              <a:t>合器設</a:t>
            </a:r>
            <a:r>
              <a:rPr lang="zh-TW" altLang="en-US" dirty="0"/>
              <a:t>計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運作架構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81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101"/>
          <p:cNvSpPr txBox="1"/>
          <p:nvPr/>
        </p:nvSpPr>
        <p:spPr>
          <a:xfrm>
            <a:off x="840403" y="5043598"/>
            <a:ext cx="190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+mn-ea"/>
              </a:rPr>
              <a:t>基礎</a:t>
            </a:r>
            <a:r>
              <a:rPr lang="zh-TW" altLang="en-US" dirty="0">
                <a:latin typeface="+mn-ea"/>
              </a:rPr>
              <a:t>結構</a:t>
            </a:r>
            <a:r>
              <a:rPr lang="zh-TW" altLang="en-US" dirty="0" smtClean="0">
                <a:latin typeface="+mn-ea"/>
              </a:rPr>
              <a:t>層</a:t>
            </a:r>
            <a:endParaRPr lang="en-US" altLang="zh-TW" dirty="0" smtClean="0">
              <a:latin typeface="+mn-ea"/>
            </a:endParaRP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(infrastructure)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874031" y="1545097"/>
            <a:ext cx="8654208" cy="5062030"/>
            <a:chOff x="2874031" y="1545097"/>
            <a:chExt cx="8654208" cy="5062030"/>
          </a:xfrm>
        </p:grpSpPr>
        <p:grpSp>
          <p:nvGrpSpPr>
            <p:cNvPr id="5" name="群組 4"/>
            <p:cNvGrpSpPr/>
            <p:nvPr/>
          </p:nvGrpSpPr>
          <p:grpSpPr>
            <a:xfrm>
              <a:off x="2874031" y="1545097"/>
              <a:ext cx="8654208" cy="4608711"/>
              <a:chOff x="1556463" y="404243"/>
              <a:chExt cx="8654208" cy="460871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4902102" y="404243"/>
                <a:ext cx="1869402" cy="1169184"/>
              </a:xfrm>
              <a:prstGeom prst="rect">
                <a:avLst/>
              </a:prstGeom>
              <a:ln w="254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主驅動器</a:t>
                </a:r>
                <a:endPara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(Driver)</a:t>
                </a:r>
              </a:p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呼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叫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MPI_INIT</a:t>
                </a:r>
              </a:p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分配計算核心</a:t>
                </a:r>
                <a:endPara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3163918" y="2173701"/>
                <a:ext cx="1738184" cy="560173"/>
              </a:xfrm>
              <a:prstGeom prst="round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CWB/GFS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模式</a:t>
                </a:r>
                <a:endPara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TW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l</a:t>
                </a:r>
                <a:r>
                  <a:rPr lang="en-US" altLang="zh-TW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ibgfcst.a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6771504" y="2197326"/>
                <a:ext cx="1738184" cy="560173"/>
              </a:xfrm>
              <a:prstGeom prst="round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TIMCOM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模式</a:t>
                </a:r>
                <a:endPara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TW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l</a:t>
                </a:r>
                <a:r>
                  <a:rPr lang="en-US" altLang="zh-TW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ibtimcom.a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肘形接點 15"/>
              <p:cNvCxnSpPr>
                <a:stCxn id="13" idx="2"/>
                <a:endCxn id="14" idx="0"/>
              </p:cNvCxnSpPr>
              <p:nvPr/>
            </p:nvCxnSpPr>
            <p:spPr>
              <a:xfrm rot="5400000">
                <a:off x="4634770" y="971668"/>
                <a:ext cx="600274" cy="1803793"/>
              </a:xfrm>
              <a:prstGeom prst="bentConnector3">
                <a:avLst>
                  <a:gd name="adj1" fmla="val 50000"/>
                </a:avLst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肘形接點 16"/>
              <p:cNvCxnSpPr>
                <a:stCxn id="13" idx="2"/>
                <a:endCxn id="15" idx="0"/>
              </p:cNvCxnSpPr>
              <p:nvPr/>
            </p:nvCxnSpPr>
            <p:spPr>
              <a:xfrm rot="16200000" flipH="1">
                <a:off x="6426750" y="983479"/>
                <a:ext cx="623899" cy="1803793"/>
              </a:xfrm>
              <a:prstGeom prst="bentConnector3">
                <a:avLst>
                  <a:gd name="adj1" fmla="val 47359"/>
                </a:avLst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群組 17"/>
              <p:cNvGrpSpPr/>
              <p:nvPr/>
            </p:nvGrpSpPr>
            <p:grpSpPr>
              <a:xfrm>
                <a:off x="1556463" y="3162604"/>
                <a:ext cx="1403350" cy="1850350"/>
                <a:chOff x="1896878" y="3162604"/>
                <a:chExt cx="1403350" cy="1850350"/>
              </a:xfrm>
            </p:grpSpPr>
            <p:sp>
              <p:nvSpPr>
                <p:cNvPr id="104" name="矩形 103"/>
                <p:cNvSpPr/>
                <p:nvPr/>
              </p:nvSpPr>
              <p:spPr>
                <a:xfrm>
                  <a:off x="1899874" y="3162604"/>
                  <a:ext cx="1400354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0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矩形 104"/>
                <p:cNvSpPr/>
                <p:nvPr/>
              </p:nvSpPr>
              <p:spPr>
                <a:xfrm>
                  <a:off x="1897876" y="353267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矩形 105"/>
                <p:cNvSpPr/>
                <p:nvPr/>
              </p:nvSpPr>
              <p:spPr>
                <a:xfrm>
                  <a:off x="1897876" y="390274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矩形 106"/>
                <p:cNvSpPr/>
                <p:nvPr/>
              </p:nvSpPr>
              <p:spPr>
                <a:xfrm>
                  <a:off x="1896878" y="464288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n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矩形 107"/>
                <p:cNvSpPr/>
                <p:nvPr/>
              </p:nvSpPr>
              <p:spPr>
                <a:xfrm>
                  <a:off x="1896878" y="427281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………….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" name="群組 18"/>
              <p:cNvGrpSpPr/>
              <p:nvPr/>
            </p:nvGrpSpPr>
            <p:grpSpPr>
              <a:xfrm>
                <a:off x="3328906" y="3154333"/>
                <a:ext cx="1408207" cy="1850350"/>
                <a:chOff x="3493895" y="3162604"/>
                <a:chExt cx="1408207" cy="1850350"/>
              </a:xfrm>
            </p:grpSpPr>
            <p:sp>
              <p:nvSpPr>
                <p:cNvPr id="99" name="矩形 98"/>
                <p:cNvSpPr/>
                <p:nvPr/>
              </p:nvSpPr>
              <p:spPr>
                <a:xfrm>
                  <a:off x="3493895" y="3162604"/>
                  <a:ext cx="1400354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0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矩形 99"/>
                <p:cNvSpPr/>
                <p:nvPr/>
              </p:nvSpPr>
              <p:spPr>
                <a:xfrm>
                  <a:off x="3500135" y="353267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矩形 100"/>
                <p:cNvSpPr/>
                <p:nvPr/>
              </p:nvSpPr>
              <p:spPr>
                <a:xfrm>
                  <a:off x="3500135" y="390274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矩形 101"/>
                <p:cNvSpPr/>
                <p:nvPr/>
              </p:nvSpPr>
              <p:spPr>
                <a:xfrm>
                  <a:off x="3493895" y="464288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n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矩形 102"/>
                <p:cNvSpPr/>
                <p:nvPr/>
              </p:nvSpPr>
              <p:spPr>
                <a:xfrm>
                  <a:off x="3499137" y="427281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………….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5124300" y="3154333"/>
                <a:ext cx="377967" cy="185035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總介面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肘形接點 20"/>
              <p:cNvCxnSpPr>
                <a:stCxn id="14" idx="1"/>
                <a:endCxn id="104" idx="0"/>
              </p:cNvCxnSpPr>
              <p:nvPr/>
            </p:nvCxnSpPr>
            <p:spPr>
              <a:xfrm rot="10800000" flipV="1">
                <a:off x="2259636" y="2453788"/>
                <a:ext cx="904282" cy="708816"/>
              </a:xfrm>
              <a:prstGeom prst="bentConnector2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 21"/>
              <p:cNvSpPr/>
              <p:nvPr/>
            </p:nvSpPr>
            <p:spPr>
              <a:xfrm>
                <a:off x="6167416" y="3145390"/>
                <a:ext cx="377967" cy="185035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總</a:t>
                </a:r>
                <a:endPara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介面</a:t>
                </a:r>
              </a:p>
            </p:txBody>
          </p:sp>
          <p:grpSp>
            <p:nvGrpSpPr>
              <p:cNvPr id="23" name="群組 22"/>
              <p:cNvGrpSpPr/>
              <p:nvPr/>
            </p:nvGrpSpPr>
            <p:grpSpPr>
              <a:xfrm>
                <a:off x="5509091" y="3894351"/>
                <a:ext cx="666178" cy="298866"/>
                <a:chOff x="7695934" y="4272814"/>
                <a:chExt cx="369094" cy="209787"/>
              </a:xfrm>
            </p:grpSpPr>
            <p:cxnSp>
              <p:nvCxnSpPr>
                <p:cNvPr id="97" name="直線單箭頭接點 96"/>
                <p:cNvCxnSpPr/>
                <p:nvPr/>
              </p:nvCxnSpPr>
              <p:spPr>
                <a:xfrm flipV="1">
                  <a:off x="7695935" y="4272814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單箭頭接點 97"/>
                <p:cNvCxnSpPr/>
                <p:nvPr/>
              </p:nvCxnSpPr>
              <p:spPr>
                <a:xfrm flipV="1">
                  <a:off x="7695934" y="4474330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群組 23"/>
              <p:cNvGrpSpPr/>
              <p:nvPr/>
            </p:nvGrpSpPr>
            <p:grpSpPr>
              <a:xfrm>
                <a:off x="6936492" y="3145390"/>
                <a:ext cx="1479720" cy="1850350"/>
                <a:chOff x="3493895" y="3162604"/>
                <a:chExt cx="1479720" cy="1850350"/>
              </a:xfrm>
            </p:grpSpPr>
            <p:sp>
              <p:nvSpPr>
                <p:cNvPr id="92" name="矩形 91"/>
                <p:cNvSpPr/>
                <p:nvPr/>
              </p:nvSpPr>
              <p:spPr>
                <a:xfrm>
                  <a:off x="3493895" y="3162604"/>
                  <a:ext cx="1479720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0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3500135" y="3532674"/>
                  <a:ext cx="1473480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3500135" y="3902744"/>
                  <a:ext cx="1473480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>
                  <a:off x="3493895" y="4642884"/>
                  <a:ext cx="1479720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>
                <a:xfrm>
                  <a:off x="3499137" y="4272814"/>
                  <a:ext cx="1474478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………….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>
                <a:off x="2957292" y="3283983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90" name="直線單箭頭接點 89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線單箭頭接點 90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群組 25"/>
              <p:cNvGrpSpPr/>
              <p:nvPr/>
            </p:nvGrpSpPr>
            <p:grpSpPr>
              <a:xfrm>
                <a:off x="4741044" y="3288489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88" name="直線單箭頭接點 87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單箭頭接點 88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群組 26"/>
              <p:cNvGrpSpPr/>
              <p:nvPr/>
            </p:nvGrpSpPr>
            <p:grpSpPr>
              <a:xfrm>
                <a:off x="2952646" y="3659356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86" name="直線單箭頭接點 85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單箭頭接點 86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群組 27"/>
              <p:cNvGrpSpPr/>
              <p:nvPr/>
            </p:nvGrpSpPr>
            <p:grpSpPr>
              <a:xfrm>
                <a:off x="2945711" y="4015851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84" name="直線單箭頭接點 83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單箭頭接點 84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群組 28"/>
              <p:cNvGrpSpPr/>
              <p:nvPr/>
            </p:nvGrpSpPr>
            <p:grpSpPr>
              <a:xfrm>
                <a:off x="2946971" y="4391856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82" name="直線單箭頭接點 81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單箭頭接點 82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群組 29"/>
              <p:cNvGrpSpPr/>
              <p:nvPr/>
            </p:nvGrpSpPr>
            <p:grpSpPr>
              <a:xfrm>
                <a:off x="2945804" y="4746735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80" name="直線單箭頭接點 79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單箭頭接點 80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群組 30"/>
              <p:cNvGrpSpPr/>
              <p:nvPr/>
            </p:nvGrpSpPr>
            <p:grpSpPr>
              <a:xfrm>
                <a:off x="4729260" y="3655220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78" name="直線單箭頭接點 77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單箭頭接點 78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群組 31"/>
              <p:cNvGrpSpPr/>
              <p:nvPr/>
            </p:nvGrpSpPr>
            <p:grpSpPr>
              <a:xfrm>
                <a:off x="4737262" y="4016382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76" name="直線單箭頭接點 75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單箭頭接點 76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群組 32"/>
              <p:cNvGrpSpPr/>
              <p:nvPr/>
            </p:nvGrpSpPr>
            <p:grpSpPr>
              <a:xfrm>
                <a:off x="4736115" y="4391856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74" name="直線單箭頭接點 73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單箭頭接點 74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群組 33"/>
              <p:cNvGrpSpPr/>
              <p:nvPr/>
            </p:nvGrpSpPr>
            <p:grpSpPr>
              <a:xfrm>
                <a:off x="4747444" y="4746602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72" name="直線單箭頭接點 71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單箭頭接點 72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群組 34"/>
              <p:cNvGrpSpPr/>
              <p:nvPr/>
            </p:nvGrpSpPr>
            <p:grpSpPr>
              <a:xfrm>
                <a:off x="6548954" y="3302850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70" name="直線單箭頭接點 69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單箭頭接點 70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群組 35"/>
              <p:cNvGrpSpPr/>
              <p:nvPr/>
            </p:nvGrpSpPr>
            <p:grpSpPr>
              <a:xfrm>
                <a:off x="8807321" y="3154333"/>
                <a:ext cx="1403350" cy="1850350"/>
                <a:chOff x="1896878" y="3162604"/>
                <a:chExt cx="1403350" cy="1850350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1899874" y="3162604"/>
                  <a:ext cx="1400354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0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1897876" y="3532674"/>
                  <a:ext cx="1401967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1897876" y="3902744"/>
                  <a:ext cx="1401967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1896878" y="4642884"/>
                  <a:ext cx="1401967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矩形 68"/>
                <p:cNvSpPr/>
                <p:nvPr/>
              </p:nvSpPr>
              <p:spPr>
                <a:xfrm>
                  <a:off x="1896878" y="4272814"/>
                  <a:ext cx="1401967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………….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" name="群組 36"/>
              <p:cNvGrpSpPr/>
              <p:nvPr/>
            </p:nvGrpSpPr>
            <p:grpSpPr>
              <a:xfrm>
                <a:off x="8416212" y="3291972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63" name="直線單箭頭接點 62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單箭頭接點 63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肘形接點 37"/>
              <p:cNvCxnSpPr>
                <a:stCxn id="15" idx="3"/>
                <a:endCxn id="65" idx="0"/>
              </p:cNvCxnSpPr>
              <p:nvPr/>
            </p:nvCxnSpPr>
            <p:spPr>
              <a:xfrm>
                <a:off x="8509688" y="2477413"/>
                <a:ext cx="1000806" cy="676920"/>
              </a:xfrm>
              <a:prstGeom prst="bentConnector2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群組 38"/>
              <p:cNvGrpSpPr/>
              <p:nvPr/>
            </p:nvGrpSpPr>
            <p:grpSpPr>
              <a:xfrm>
                <a:off x="6562358" y="3652902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61" name="直線單箭頭接點 60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單箭頭接點 61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群組 39"/>
              <p:cNvGrpSpPr/>
              <p:nvPr/>
            </p:nvGrpSpPr>
            <p:grpSpPr>
              <a:xfrm>
                <a:off x="6555130" y="4006908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59" name="直線單箭頭接點 58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單箭頭接點 59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群組 40"/>
              <p:cNvGrpSpPr/>
              <p:nvPr/>
            </p:nvGrpSpPr>
            <p:grpSpPr>
              <a:xfrm>
                <a:off x="6547693" y="4383149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57" name="直線單箭頭接點 56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單箭頭接點 57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群組 41"/>
              <p:cNvGrpSpPr/>
              <p:nvPr/>
            </p:nvGrpSpPr>
            <p:grpSpPr>
              <a:xfrm>
                <a:off x="6544954" y="4747048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55" name="直線單箭頭接點 54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單箭頭接點 55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群組 42"/>
              <p:cNvGrpSpPr/>
              <p:nvPr/>
            </p:nvGrpSpPr>
            <p:grpSpPr>
              <a:xfrm>
                <a:off x="8424972" y="3654052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53" name="直線單箭頭接點 52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單箭頭接點 53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群組 43"/>
              <p:cNvGrpSpPr/>
              <p:nvPr/>
            </p:nvGrpSpPr>
            <p:grpSpPr>
              <a:xfrm>
                <a:off x="8414951" y="4006908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51" name="直線單箭頭接點 50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單箭頭接點 51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群組 44"/>
              <p:cNvGrpSpPr/>
              <p:nvPr/>
            </p:nvGrpSpPr>
            <p:grpSpPr>
              <a:xfrm>
                <a:off x="8412430" y="4402023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49" name="直線單箭頭接點 48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單箭頭接點 49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群組 45"/>
              <p:cNvGrpSpPr/>
              <p:nvPr/>
            </p:nvGrpSpPr>
            <p:grpSpPr>
              <a:xfrm>
                <a:off x="8412430" y="4755991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47" name="直線單箭頭接點 46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單箭頭接點 47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文字方塊 99"/>
            <p:cNvSpPr txBox="1"/>
            <p:nvPr/>
          </p:nvSpPr>
          <p:spPr>
            <a:xfrm>
              <a:off x="3116874" y="6237795"/>
              <a:ext cx="2729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MCT</a:t>
              </a:r>
              <a:r>
                <a:rPr lang="zh-TW" altLang="en-US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與</a:t>
              </a:r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MPI</a:t>
              </a:r>
              <a:r>
                <a:rPr lang="zh-TW" altLang="en-US" dirty="0" smtClean="0">
                  <a:latin typeface="+mn-ea"/>
                </a:rPr>
                <a:t>共用計算核心</a:t>
              </a:r>
              <a:endParaRPr lang="zh-TW" altLang="en-US" dirty="0">
                <a:latin typeface="+mn-ea"/>
              </a:endParaRPr>
            </a:p>
          </p:txBody>
        </p:sp>
        <p:sp>
          <p:nvSpPr>
            <p:cNvPr id="7" name="文字方塊 100"/>
            <p:cNvSpPr txBox="1"/>
            <p:nvPr/>
          </p:nvSpPr>
          <p:spPr>
            <a:xfrm>
              <a:off x="8549932" y="6235939"/>
              <a:ext cx="2729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MCT</a:t>
              </a:r>
              <a:r>
                <a:rPr lang="zh-TW" altLang="en-US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與</a:t>
              </a:r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MPI</a:t>
              </a:r>
              <a:r>
                <a:rPr lang="zh-TW" altLang="en-US" dirty="0" smtClean="0">
                  <a:latin typeface="+mn-ea"/>
                </a:rPr>
                <a:t>共用計算核心</a:t>
              </a:r>
              <a:endParaRPr lang="zh-TW" altLang="en-US" dirty="0">
                <a:latin typeface="+mn-ea"/>
              </a:endParaRPr>
            </a:p>
          </p:txBody>
        </p:sp>
        <p:sp>
          <p:nvSpPr>
            <p:cNvPr id="9" name="文字方塊 102"/>
            <p:cNvSpPr txBox="1"/>
            <p:nvPr/>
          </p:nvSpPr>
          <p:spPr>
            <a:xfrm>
              <a:off x="3950346" y="4011534"/>
              <a:ext cx="3434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200" dirty="0" smtClean="0">
                  <a:latin typeface="+mn-ea"/>
                </a:rPr>
                <a:t>讀取</a:t>
              </a:r>
              <a:r>
                <a:rPr lang="en-US" altLang="zh-TW" sz="12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SCRIP</a:t>
              </a:r>
              <a:r>
                <a:rPr lang="zh-TW" altLang="en-US" sz="1200" dirty="0" smtClean="0">
                  <a:latin typeface="+mn-ea"/>
                </a:rPr>
                <a:t>製作的權重矩陣計算網格內插</a:t>
              </a:r>
              <a:endParaRPr lang="zh-TW" altLang="en-US" sz="1200" dirty="0">
                <a:latin typeface="+mn-ea"/>
              </a:endParaRPr>
            </a:p>
          </p:txBody>
        </p:sp>
        <p:sp>
          <p:nvSpPr>
            <p:cNvPr id="10" name="文字方塊 103"/>
            <p:cNvSpPr txBox="1"/>
            <p:nvPr/>
          </p:nvSpPr>
          <p:spPr>
            <a:xfrm>
              <a:off x="7512808" y="4023687"/>
              <a:ext cx="3434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200" dirty="0" smtClean="0">
                  <a:latin typeface="+mn-ea"/>
                </a:rPr>
                <a:t>讀取</a:t>
              </a:r>
              <a:r>
                <a:rPr lang="en-US" altLang="zh-TW" sz="12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SCRIP</a:t>
              </a:r>
              <a:r>
                <a:rPr lang="zh-TW" altLang="en-US" sz="1200" dirty="0" smtClean="0">
                  <a:latin typeface="+mn-ea"/>
                </a:rPr>
                <a:t>製作的權重矩陣計算網格內插</a:t>
              </a:r>
              <a:endParaRPr lang="zh-TW" altLang="en-US" sz="1200" dirty="0">
                <a:latin typeface="+mn-ea"/>
              </a:endParaRPr>
            </a:p>
          </p:txBody>
        </p:sp>
      </p:grpSp>
      <p:sp>
        <p:nvSpPr>
          <p:cNvPr id="11" name="文字方塊 104"/>
          <p:cNvSpPr txBox="1"/>
          <p:nvPr/>
        </p:nvSpPr>
        <p:spPr>
          <a:xfrm>
            <a:off x="840403" y="1649926"/>
            <a:ext cx="190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+mn-ea"/>
              </a:rPr>
              <a:t>頂層</a:t>
            </a:r>
            <a:r>
              <a:rPr lang="zh-TW" altLang="en-US" dirty="0">
                <a:latin typeface="+mn-ea"/>
              </a:rPr>
              <a:t>驅動</a:t>
            </a:r>
            <a:r>
              <a:rPr lang="zh-TW" altLang="en-US" dirty="0" smtClean="0">
                <a:latin typeface="+mn-ea"/>
              </a:rPr>
              <a:t>層</a:t>
            </a:r>
            <a:endParaRPr lang="en-US" altLang="zh-TW" dirty="0" smtClean="0">
              <a:latin typeface="+mn-ea"/>
            </a:endParaRP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(superstructure)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文字方塊 105"/>
          <p:cNvSpPr txBox="1"/>
          <p:nvPr/>
        </p:nvSpPr>
        <p:spPr>
          <a:xfrm>
            <a:off x="663761" y="3295100"/>
            <a:ext cx="226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+mn-ea"/>
              </a:rPr>
              <a:t>組成</a:t>
            </a:r>
            <a:r>
              <a:rPr lang="zh-TW" altLang="en-US" dirty="0">
                <a:latin typeface="+mn-ea"/>
              </a:rPr>
              <a:t>模式</a:t>
            </a:r>
            <a:endParaRPr lang="en-US" altLang="zh-TW" dirty="0" smtClean="0">
              <a:latin typeface="+mn-ea"/>
            </a:endParaRP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(component model)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9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dirty="0"/>
              <a:t>偶</a:t>
            </a:r>
            <a:r>
              <a:rPr lang="zh-TW" altLang="en-US" dirty="0" smtClean="0"/>
              <a:t>合器設</a:t>
            </a:r>
            <a:r>
              <a:rPr lang="zh-TW" altLang="en-US" dirty="0"/>
              <a:t>計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運作架構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7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57227" y="1681065"/>
            <a:ext cx="9470862" cy="5062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Model Coupling </a:t>
            </a:r>
            <a:r>
              <a:rPr lang="en-US" altLang="zh-TW" sz="2400" dirty="0" smtClea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Toolkit</a:t>
            </a:r>
            <a:r>
              <a:rPr lang="zh-TW" altLang="en-US" sz="2400" dirty="0" smtClea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(MCT)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upported 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by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 S. Department of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Energy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set of open-source software tools for creating coupled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Fully 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parallel and can be used to couple message-passing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parallel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Be a model 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 create a parallel coupled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Available 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as a small library and a set of Fortran90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modules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MCT users: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CESM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E3SM</a:t>
            </a:r>
            <a:endParaRPr lang="en-US" altLang="zh-TW" sz="2400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OASIS-MCT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COWAST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WRF/ROMS Hurricane </a:t>
            </a:r>
            <a:r>
              <a:rPr lang="en-US" altLang="zh-TW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model</a:t>
            </a:r>
            <a:endParaRPr lang="en-US" altLang="zh-TW" sz="24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dirty="0"/>
              <a:t>偶</a:t>
            </a:r>
            <a:r>
              <a:rPr lang="zh-TW" altLang="en-US" dirty="0" smtClean="0"/>
              <a:t>合器設</a:t>
            </a:r>
            <a:r>
              <a:rPr lang="zh-TW" altLang="en-US" dirty="0"/>
              <a:t>計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MCT</a:t>
            </a:r>
            <a:r>
              <a:rPr lang="zh-TW" altLang="en-US" dirty="0" smtClean="0"/>
              <a:t>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8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dirty="0" smtClean="0"/>
              <a:t>偶合器設</a:t>
            </a:r>
            <a:r>
              <a:rPr lang="zh-TW" altLang="en-US" dirty="0"/>
              <a:t>計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主驅動器工作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944073" y="5332427"/>
            <a:ext cx="1779372" cy="796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gfcst</a:t>
            </a:r>
            <a:endParaRPr lang="en-US" altLang="zh-TW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23445" y="5332428"/>
            <a:ext cx="1779372" cy="7965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zh-TW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imcom_global</a:t>
            </a:r>
            <a:endParaRPr lang="en-US" altLang="zh-TW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9646503" y="2106533"/>
            <a:ext cx="221598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MPI_COMM_WORLD = 0</a:t>
            </a:r>
          </a:p>
          <a:p>
            <a:r>
              <a:rPr lang="en-US" altLang="zh-TW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cores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8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Rank = 0~7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0745" y="2106533"/>
            <a:ext cx="518160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call MPI_INIT(</a:t>
            </a:r>
            <a:r>
              <a:rPr lang="en-US" altLang="zh-TW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ierr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 MPI_COMM_SIZE(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MPI_COMM_WORLD,ncores,ierr</a:t>
            </a:r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MPI_COMM_RANK(</a:t>
            </a:r>
            <a:r>
              <a:rPr lang="en-US" altLang="zh-TW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MPI_COMM_WORLD,rank,ierr</a:t>
            </a:r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0745" y="3403324"/>
            <a:ext cx="5181601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 (rank .lt. nproc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/2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color </a:t>
            </a:r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</a:p>
          <a:p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color </a:t>
            </a:r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ndif</a:t>
            </a:r>
            <a:endParaRPr lang="en-US" altLang="zh-TW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 </a:t>
            </a:r>
            <a:r>
              <a:rPr lang="en-US" altLang="zh-TW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MPI_COMM_SPLIT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(MPI_COMM_WORLD,color,0, &amp; 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splitcomm,ierr</a:t>
            </a:r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5950275" y="2100192"/>
            <a:ext cx="3558744" cy="824705"/>
            <a:chOff x="5950275" y="2246933"/>
            <a:chExt cx="3558744" cy="824705"/>
          </a:xfrm>
        </p:grpSpPr>
        <p:sp>
          <p:nvSpPr>
            <p:cNvPr id="2" name="矩形 1"/>
            <p:cNvSpPr/>
            <p:nvPr/>
          </p:nvSpPr>
          <p:spPr>
            <a:xfrm>
              <a:off x="5950275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395118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839961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7284804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7729647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8174490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8619333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6</a:t>
              </a:r>
              <a:endParaRPr lang="zh-TW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9064176" y="2247854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7</a:t>
              </a:r>
              <a:endParaRPr lang="zh-TW" altLang="en-US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5950275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6395118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6839961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84804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7729647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8174490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8619333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9064176" y="2659746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944073" y="3412768"/>
            <a:ext cx="3558744" cy="824705"/>
            <a:chOff x="5950275" y="2246933"/>
            <a:chExt cx="3558744" cy="824705"/>
          </a:xfrm>
        </p:grpSpPr>
        <p:sp>
          <p:nvSpPr>
            <p:cNvPr id="37" name="矩形 36"/>
            <p:cNvSpPr/>
            <p:nvPr/>
          </p:nvSpPr>
          <p:spPr>
            <a:xfrm>
              <a:off x="5950275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395118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6839961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84804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7729647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8174490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8619333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6</a:t>
              </a:r>
              <a:endParaRPr lang="zh-TW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9064176" y="2247854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7</a:t>
              </a:r>
              <a:endParaRPr lang="zh-TW" altLang="en-US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5950275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6395118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6839961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7284804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7729647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8174490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8619333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9064176" y="2659746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</p:grpSp>
      <p:sp>
        <p:nvSpPr>
          <p:cNvPr id="53" name="矩形 52"/>
          <p:cNvSpPr/>
          <p:nvPr/>
        </p:nvSpPr>
        <p:spPr>
          <a:xfrm>
            <a:off x="510745" y="5287680"/>
            <a:ext cx="5181601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case (color)</a:t>
            </a:r>
          </a:p>
          <a:p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case</a:t>
            </a:r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call </a:t>
            </a:r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gfcst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(splitcomm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ncomps,compid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call 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timcom_global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(splitcomm,ncomps,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compid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zh-TW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nd select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9646503" y="3403324"/>
            <a:ext cx="221598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MPI_COMM_WORLD = 0</a:t>
            </a:r>
          </a:p>
          <a:p>
            <a:r>
              <a:rPr lang="en-US" altLang="zh-TW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cores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8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Rank = 0~7</a:t>
            </a:r>
          </a:p>
          <a:p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Splitcomm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3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9646503" y="5303144"/>
            <a:ext cx="2041683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comps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</a:t>
            </a:r>
          </a:p>
          <a:p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AtmID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  <a:p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OcnID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=2</a:t>
            </a:r>
          </a:p>
          <a:p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compid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(1)=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AtmID</a:t>
            </a:r>
            <a:endParaRPr lang="en-US" altLang="zh-TW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ompid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(2)=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OcnID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7" name="肘形接點 56"/>
          <p:cNvCxnSpPr>
            <a:stCxn id="45" idx="2"/>
            <a:endCxn id="16" idx="0"/>
          </p:cNvCxnSpPr>
          <p:nvPr/>
        </p:nvCxnSpPr>
        <p:spPr>
          <a:xfrm rot="16200000" flipH="1">
            <a:off x="5952190" y="4450857"/>
            <a:ext cx="1095875" cy="667264"/>
          </a:xfrm>
          <a:prstGeom prst="bentConnector3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接點 57"/>
          <p:cNvCxnSpPr>
            <a:stCxn id="46" idx="2"/>
            <a:endCxn id="16" idx="0"/>
          </p:cNvCxnSpPr>
          <p:nvPr/>
        </p:nvCxnSpPr>
        <p:spPr>
          <a:xfrm rot="16200000" flipH="1">
            <a:off x="6174611" y="4673278"/>
            <a:ext cx="1095875" cy="222421"/>
          </a:xfrm>
          <a:prstGeom prst="bentConnector3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接點 60"/>
          <p:cNvCxnSpPr>
            <a:stCxn id="47" idx="2"/>
            <a:endCxn id="16" idx="0"/>
          </p:cNvCxnSpPr>
          <p:nvPr/>
        </p:nvCxnSpPr>
        <p:spPr>
          <a:xfrm rot="5400000">
            <a:off x="6397033" y="4673278"/>
            <a:ext cx="1095875" cy="222422"/>
          </a:xfrm>
          <a:prstGeom prst="bentConnector3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肘形接點 63"/>
          <p:cNvCxnSpPr>
            <a:stCxn id="48" idx="2"/>
            <a:endCxn id="16" idx="0"/>
          </p:cNvCxnSpPr>
          <p:nvPr/>
        </p:nvCxnSpPr>
        <p:spPr>
          <a:xfrm rot="5400000">
            <a:off x="6619455" y="4450857"/>
            <a:ext cx="1095875" cy="667265"/>
          </a:xfrm>
          <a:prstGeom prst="bentConnector3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肘形接點 66"/>
          <p:cNvCxnSpPr>
            <a:stCxn id="49" idx="2"/>
            <a:endCxn id="17" idx="0"/>
          </p:cNvCxnSpPr>
          <p:nvPr/>
        </p:nvCxnSpPr>
        <p:spPr>
          <a:xfrm rot="16200000" flipH="1">
            <a:off x="7731561" y="4450858"/>
            <a:ext cx="1095876" cy="667264"/>
          </a:xfrm>
          <a:prstGeom prst="bentConnector3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肘形接點 69"/>
          <p:cNvCxnSpPr>
            <a:stCxn id="50" idx="2"/>
            <a:endCxn id="17" idx="0"/>
          </p:cNvCxnSpPr>
          <p:nvPr/>
        </p:nvCxnSpPr>
        <p:spPr>
          <a:xfrm rot="16200000" flipH="1">
            <a:off x="7953982" y="4673279"/>
            <a:ext cx="1095876" cy="222421"/>
          </a:xfrm>
          <a:prstGeom prst="bentConnector3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肘形接點 72"/>
          <p:cNvCxnSpPr>
            <a:stCxn id="51" idx="2"/>
            <a:endCxn id="17" idx="0"/>
          </p:cNvCxnSpPr>
          <p:nvPr/>
        </p:nvCxnSpPr>
        <p:spPr>
          <a:xfrm rot="5400000">
            <a:off x="8176404" y="4673279"/>
            <a:ext cx="1095876" cy="222422"/>
          </a:xfrm>
          <a:prstGeom prst="bentConnector3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肘形接點 75"/>
          <p:cNvCxnSpPr>
            <a:stCxn id="52" idx="2"/>
            <a:endCxn id="17" idx="0"/>
          </p:cNvCxnSpPr>
          <p:nvPr/>
        </p:nvCxnSpPr>
        <p:spPr>
          <a:xfrm rot="5400000">
            <a:off x="8399287" y="4451318"/>
            <a:ext cx="1094955" cy="667265"/>
          </a:xfrm>
          <a:prstGeom prst="bentConnector3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104"/>
          <p:cNvSpPr txBox="1"/>
          <p:nvPr/>
        </p:nvSpPr>
        <p:spPr>
          <a:xfrm>
            <a:off x="4176719" y="1777267"/>
            <a:ext cx="19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MPI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初始化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9" name="文字方塊 104"/>
          <p:cNvSpPr txBox="1"/>
          <p:nvPr/>
        </p:nvSpPr>
        <p:spPr>
          <a:xfrm>
            <a:off x="4035847" y="3085049"/>
            <a:ext cx="19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+mj-ea"/>
                <a:ea typeface="+mj-ea"/>
                <a:cs typeface="Arial Unicode MS" panose="020B0604020202020204" pitchFamily="34" charset="-120"/>
              </a:rPr>
              <a:t>分配計算資源</a:t>
            </a:r>
            <a:endParaRPr lang="en-US" altLang="zh-TW" dirty="0" smtClean="0">
              <a:latin typeface="+mj-ea"/>
              <a:ea typeface="+mj-ea"/>
              <a:cs typeface="Arial Unicode MS" panose="020B0604020202020204" pitchFamily="34" charset="-120"/>
            </a:endParaRPr>
          </a:p>
        </p:txBody>
      </p:sp>
      <p:sp>
        <p:nvSpPr>
          <p:cNvPr id="60" name="文字方塊 104"/>
          <p:cNvSpPr txBox="1"/>
          <p:nvPr/>
        </p:nvSpPr>
        <p:spPr>
          <a:xfrm>
            <a:off x="3395987" y="5003762"/>
            <a:ext cx="244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+mj-ea"/>
                <a:ea typeface="+mj-ea"/>
                <a:cs typeface="Arial Unicode MS" panose="020B0604020202020204" pitchFamily="34" charset="-120"/>
              </a:rPr>
              <a:t>呼叫大氣與海洋模式</a:t>
            </a:r>
            <a:endParaRPr lang="en-US" altLang="zh-TW" dirty="0" smtClean="0">
              <a:latin typeface="+mj-ea"/>
              <a:ea typeface="+mj-ea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66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7540</TotalTime>
  <Words>2011</Words>
  <Application>Microsoft Office PowerPoint</Application>
  <PresentationFormat>寬螢幕</PresentationFormat>
  <Paragraphs>536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9" baseType="lpstr">
      <vt:lpstr>Arial Unicode MS</vt:lpstr>
      <vt:lpstr>MS Gothic</vt:lpstr>
      <vt:lpstr>微軟正黑體</vt:lpstr>
      <vt:lpstr>標楷體</vt:lpstr>
      <vt:lpstr>Arial</vt:lpstr>
      <vt:lpstr>Calibri</vt:lpstr>
      <vt:lpstr>Cambria Math</vt:lpstr>
      <vt:lpstr>Century Gothic</vt:lpstr>
      <vt:lpstr>Courier New</vt:lpstr>
      <vt:lpstr>Times New Roman</vt:lpstr>
      <vt:lpstr>Wingdings 3</vt:lpstr>
      <vt:lpstr>絲縷</vt:lpstr>
      <vt:lpstr>CWBGFS偶合海洋模組作業化系統建置</vt:lpstr>
      <vt:lpstr>大綱</vt:lpstr>
      <vt:lpstr>前言</vt:lpstr>
      <vt:lpstr>偶合器設計 – 遭遇問題</vt:lpstr>
      <vt:lpstr>偶合器設計 – 運作架構 </vt:lpstr>
      <vt:lpstr>偶合器設計 – 運作架構 </vt:lpstr>
      <vt:lpstr>偶合器設計 – 運作架構 </vt:lpstr>
      <vt:lpstr>偶合器設計 – MCT介紹 </vt:lpstr>
      <vt:lpstr>偶合器設計 – 主驅動器工作 </vt:lpstr>
      <vt:lpstr>偶合器設計 – 大氣模式工作 </vt:lpstr>
      <vt:lpstr>偶合器設計 – local與global grid的對應關係 </vt:lpstr>
      <vt:lpstr>偶合器設計 – 網格之間的線性轉換 </vt:lpstr>
      <vt:lpstr>偶合器設計 – 資料傳輸通道 </vt:lpstr>
      <vt:lpstr>大氣與海洋的交換通量 </vt:lpstr>
      <vt:lpstr>大氣與海洋的交換通量 -風應力(dyne/cm^2)  </vt:lpstr>
      <vt:lpstr>大氣與海洋的交換通量 -熱通量(Watt/m^2)  </vt:lpstr>
      <vt:lpstr>大氣與海洋的交換通量 -質量通量(kg/M^2/sec)  </vt:lpstr>
      <vt:lpstr>案例測試 – Madden Julian Oscillation  </vt:lpstr>
      <vt:lpstr>定性分析 - 24小時降水 </vt:lpstr>
      <vt:lpstr>定性分析 – outgoing longwave radiation</vt:lpstr>
      <vt:lpstr>定性分析 – heat flux</vt:lpstr>
      <vt:lpstr>定性分析 – heat flux</vt:lpstr>
      <vt:lpstr>定性分析 – 海表面溫度變化</vt:lpstr>
      <vt:lpstr>PowerPoint 簡報</vt:lpstr>
      <vt:lpstr>進度總結</vt:lpstr>
      <vt:lpstr>後續工作 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MCT耦合器實作教學</dc:title>
  <dc:creator>user</dc:creator>
  <cp:lastModifiedBy>user</cp:lastModifiedBy>
  <cp:revision>309</cp:revision>
  <dcterms:created xsi:type="dcterms:W3CDTF">2017-12-21T00:00:11Z</dcterms:created>
  <dcterms:modified xsi:type="dcterms:W3CDTF">2018-07-12T15:17:30Z</dcterms:modified>
</cp:coreProperties>
</file>