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27" r:id="rId2"/>
    <p:sldId id="328" r:id="rId3"/>
    <p:sldId id="333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6BE7B-F59D-4CE5-979C-5EF19BEC2B0E}" type="datetimeFigureOut">
              <a:rPr lang="zh-TW" altLang="en-US" smtClean="0"/>
              <a:t>2019/11/24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4B83B-561C-433F-8249-CDDA13F39F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3559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However, it is possible that the STC is just a part of the </a:t>
            </a:r>
            <a:r>
              <a:rPr lang="en-US" b="1" dirty="0" err="1"/>
              <a:t>ocn-atm</a:t>
            </a:r>
            <a:r>
              <a:rPr lang="en-US" b="1" baseline="0" dirty="0"/>
              <a:t> interaction</a:t>
            </a:r>
            <a:r>
              <a:rPr lang="en-US" dirty="0"/>
              <a:t>.</a:t>
            </a:r>
          </a:p>
          <a:p>
            <a:r>
              <a:rPr lang="en-US" dirty="0"/>
              <a:t>Also,</a:t>
            </a:r>
            <a:r>
              <a:rPr lang="en-US" baseline="0" dirty="0"/>
              <a:t> </a:t>
            </a:r>
            <a:r>
              <a:rPr lang="en-US" dirty="0"/>
              <a:t>STC is directly correlated with equatorial SST changes at both </a:t>
            </a:r>
            <a:r>
              <a:rPr lang="en-US" b="1" dirty="0" err="1"/>
              <a:t>interannual</a:t>
            </a:r>
            <a:r>
              <a:rPr lang="en-US" b="1" dirty="0"/>
              <a:t> and decadal scales</a:t>
            </a:r>
            <a:r>
              <a:rPr lang="en-US" dirty="0"/>
              <a:t>. </a:t>
            </a:r>
          </a:p>
          <a:p>
            <a:r>
              <a:rPr lang="en-US" dirty="0"/>
              <a:t>Jerry talked about the decadal</a:t>
            </a:r>
            <a:r>
              <a:rPr lang="en-US" baseline="0" dirty="0"/>
              <a:t> changes. </a:t>
            </a:r>
            <a:r>
              <a:rPr lang="en-US" dirty="0"/>
              <a:t>Here, we want to emphasize on the </a:t>
            </a:r>
            <a:r>
              <a:rPr lang="en-US" dirty="0" err="1"/>
              <a:t>interannual</a:t>
            </a:r>
            <a:r>
              <a:rPr lang="en-US" dirty="0"/>
              <a:t> scale.</a:t>
            </a:r>
          </a:p>
          <a:p>
            <a:r>
              <a:rPr lang="en-US" dirty="0"/>
              <a:t>The structure of the STCs can be an important factor that controls ENSO.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A751F-5D27-4804-B5AC-2C3CDD54B4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57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However, it is possible that the STC is just a part of the </a:t>
            </a:r>
            <a:r>
              <a:rPr lang="en-US" b="1" dirty="0" err="1"/>
              <a:t>ocn-atm</a:t>
            </a:r>
            <a:r>
              <a:rPr lang="en-US" b="1" baseline="0" dirty="0"/>
              <a:t> interaction</a:t>
            </a:r>
            <a:r>
              <a:rPr lang="en-US" dirty="0"/>
              <a:t>.</a:t>
            </a:r>
          </a:p>
          <a:p>
            <a:r>
              <a:rPr lang="en-US" dirty="0"/>
              <a:t>Also,</a:t>
            </a:r>
            <a:r>
              <a:rPr lang="en-US" baseline="0" dirty="0"/>
              <a:t> </a:t>
            </a:r>
            <a:r>
              <a:rPr lang="en-US" dirty="0"/>
              <a:t>STC is directly correlated with equatorial SST changes at both </a:t>
            </a:r>
            <a:r>
              <a:rPr lang="en-US" b="1" dirty="0" err="1"/>
              <a:t>interannual</a:t>
            </a:r>
            <a:r>
              <a:rPr lang="en-US" b="1" dirty="0"/>
              <a:t> and decadal scales</a:t>
            </a:r>
            <a:r>
              <a:rPr lang="en-US" dirty="0"/>
              <a:t>. </a:t>
            </a:r>
          </a:p>
          <a:p>
            <a:r>
              <a:rPr lang="en-US" dirty="0"/>
              <a:t>Jerry talked about the decadal</a:t>
            </a:r>
            <a:r>
              <a:rPr lang="en-US" baseline="0" dirty="0"/>
              <a:t> changes. </a:t>
            </a:r>
            <a:r>
              <a:rPr lang="en-US" dirty="0"/>
              <a:t>Here, we want to emphasize on the </a:t>
            </a:r>
            <a:r>
              <a:rPr lang="en-US" dirty="0" err="1"/>
              <a:t>interannual</a:t>
            </a:r>
            <a:r>
              <a:rPr lang="en-US" dirty="0"/>
              <a:t> scale.</a:t>
            </a:r>
          </a:p>
          <a:p>
            <a:r>
              <a:rPr lang="en-US" dirty="0"/>
              <a:t>The structure of the STCs can be an important factor that controls ENSO.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A751F-5D27-4804-B5AC-2C3CDD54B4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22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62A46F-9C76-415C-8C8C-DCCEEB327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35F6659-4DFD-40F7-96D6-7A432E90CF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0A09070-A6A8-4ABA-BF2E-BC4267DF3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CDED-BACE-43FC-B9DB-5D3703433EFE}" type="datetimeFigureOut">
              <a:rPr lang="zh-TW" altLang="en-US" smtClean="0"/>
              <a:t>2019/11/24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019F90-60D1-4B8C-9D68-499D5D8AF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9CE6046-6887-45C4-AABF-08B56BAFE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604C-F91A-4E06-93D9-724C2EB86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059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B1D5E6-A035-40F5-9B5A-9EEC5604E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8608471-8668-48B7-9013-A68DCDFD9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DCB431C-9010-47B9-A66B-F5F3806D0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CDED-BACE-43FC-B9DB-5D3703433EFE}" type="datetimeFigureOut">
              <a:rPr lang="zh-TW" altLang="en-US" smtClean="0"/>
              <a:t>2019/11/24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904F00-0E4A-4F53-9FC4-08523CF7D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5BECF56-FD2A-4C6B-8763-ECA7B702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604C-F91A-4E06-93D9-724C2EB86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7350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B0395F7-0435-48B8-831D-7AD861D468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2ABFFBF-81C8-400A-9F49-C8E16C4E9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2607F7B-5ECF-4F57-B536-329B620B1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CDED-BACE-43FC-B9DB-5D3703433EFE}" type="datetimeFigureOut">
              <a:rPr lang="zh-TW" altLang="en-US" smtClean="0"/>
              <a:t>2019/11/24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928F354-7EAA-4DE4-8040-C92C68564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1585BEE-95AF-489B-8339-2AABD1BD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604C-F91A-4E06-93D9-724C2EB86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0130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068D1-CD86-4DE6-B8F9-E4EC821420B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0237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9C6B35-5D77-49EE-9A67-E8D093C8C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8557BC1-992B-43E3-A1A8-F36F9139A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ECA189-5A90-4941-81E4-C0C3AC517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CDED-BACE-43FC-B9DB-5D3703433EFE}" type="datetimeFigureOut">
              <a:rPr lang="zh-TW" altLang="en-US" smtClean="0"/>
              <a:t>2019/11/24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49E3476-2893-4D30-AEFE-CDCA9CC22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289976-21C6-4376-AEC4-446321732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604C-F91A-4E06-93D9-724C2EB86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730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631DC5-F1AA-4212-ADF7-A889CD75E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ED0C928-CCDF-4790-980B-63DFF2318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E39C31F-328F-4706-92A9-52D1E078C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CDED-BACE-43FC-B9DB-5D3703433EFE}" type="datetimeFigureOut">
              <a:rPr lang="zh-TW" altLang="en-US" smtClean="0"/>
              <a:t>2019/11/24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65F509A-6EE3-4858-8675-887641C9F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D4E3385-9732-4869-8D5A-F49A09B97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604C-F91A-4E06-93D9-724C2EB86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693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0A6600-8EA4-47C4-8468-1023FD437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55F2A3-0B4C-4923-BEB0-8A862E6DE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29D2A0F-1E5A-4308-BD3C-029011DAD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3796ECE-7152-4C3A-A2B3-33AF3E51E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CDED-BACE-43FC-B9DB-5D3703433EFE}" type="datetimeFigureOut">
              <a:rPr lang="zh-TW" altLang="en-US" smtClean="0"/>
              <a:t>2019/11/24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D9D2521-D425-4179-A75A-C0C0F83B5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CA50056-339F-4E35-9637-A28E17661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604C-F91A-4E06-93D9-724C2EB86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155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3F81CE-2905-4DFC-9099-37798789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15F6F33-B3DB-4BE7-A6D1-4F7934C55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6565FC9-8C95-42A7-A985-D5A47114E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A91D2B9-4D49-4C66-A5B0-B14B8BB17C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32A3525-8014-49A1-9920-5F2F26E4ED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74E3585-780E-4ADC-B002-06FADA3F5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CDED-BACE-43FC-B9DB-5D3703433EFE}" type="datetimeFigureOut">
              <a:rPr lang="zh-TW" altLang="en-US" smtClean="0"/>
              <a:t>2019/11/24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D9EA684-419E-4FEB-9FB3-0D5749356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9CC92FA-9787-4855-9786-527048CA7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604C-F91A-4E06-93D9-724C2EB86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6716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FED793-CB14-4313-B75F-3903D51A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08458DE-0B61-4C59-ACE4-C99D4DC50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CDED-BACE-43FC-B9DB-5D3703433EFE}" type="datetimeFigureOut">
              <a:rPr lang="zh-TW" altLang="en-US" smtClean="0"/>
              <a:t>2019/11/24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E1BE883-A282-4CB1-969A-6EED40D63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F179648-0D10-4F5E-875D-5E5428E82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604C-F91A-4E06-93D9-724C2EB86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0363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CD57A28-A5E3-4C5B-80FE-75851BBD2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CDED-BACE-43FC-B9DB-5D3703433EFE}" type="datetimeFigureOut">
              <a:rPr lang="zh-TW" altLang="en-US" smtClean="0"/>
              <a:t>2019/11/24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C1B117E-69FC-4666-8A27-9D3A56AAE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BD66BDB-3446-4126-8F91-625DDD371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604C-F91A-4E06-93D9-724C2EB86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7398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27A591-DFA2-4619-AC98-1EFEF4311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DBF065-E80D-4E64-A5B6-EC7F661A6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CA5B1C2-5A6D-45B7-ABBE-563C224CF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F5D8ED3-361B-436C-A173-FFC42C016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CDED-BACE-43FC-B9DB-5D3703433EFE}" type="datetimeFigureOut">
              <a:rPr lang="zh-TW" altLang="en-US" smtClean="0"/>
              <a:t>2019/11/24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1DC07B8-FE79-435A-84F2-455E19FBA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64AC64B-6064-4DE1-AC85-984B8D95C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604C-F91A-4E06-93D9-724C2EB86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3089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8E76A7-E1CA-4F35-921D-220961B4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CA106FC-C52A-4F57-A2EA-D250C55D60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705354D-2C9D-449E-A9D2-E6808BD8D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2CCC271-72AA-4671-A833-7FF6D900F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CDED-BACE-43FC-B9DB-5D3703433EFE}" type="datetimeFigureOut">
              <a:rPr lang="zh-TW" altLang="en-US" smtClean="0"/>
              <a:t>2019/11/24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734D231-21F1-417F-802A-34CC29B92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C528E92-AB24-46DF-BBB7-C0B435E94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604C-F91A-4E06-93D9-724C2EB86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037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2ADD1AA-5D03-40C8-A9B9-814922A9C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EADE37F-7C51-4914-818A-E11E567EF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5B942C4-B0C3-43B7-BA5B-3255603140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1CDED-BACE-43FC-B9DB-5D3703433EFE}" type="datetimeFigureOut">
              <a:rPr lang="zh-TW" altLang="en-US" smtClean="0"/>
              <a:t>2019/11/24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C1F6B01-1B46-4F6E-BB27-926B182FB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D5D8131-C824-4B52-81CF-1B6271DCD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8604C-F91A-4E06-93D9-724C2EB867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092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C7AF361D-D13A-4A3B-9827-DF3E5C6C2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731" y="3328638"/>
            <a:ext cx="4439424" cy="235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8381844" y="6324600"/>
            <a:ext cx="2387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  <a:latin typeface="Comic Sans MS" panose="030F0702030302020204" pitchFamily="66" charset="0"/>
              </a:rPr>
              <a:t>England et al. (2014)</a:t>
            </a:r>
            <a:endParaRPr lang="zh-TW" alt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/>
          <a:srcRect l="174" r="5770"/>
          <a:stretch/>
        </p:blipFill>
        <p:spPr>
          <a:xfrm>
            <a:off x="6026990" y="558867"/>
            <a:ext cx="4641011" cy="239794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162439" y="545068"/>
            <a:ext cx="2760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Comic Sans MS" panose="030F0702030302020204" pitchFamily="66" charset="0"/>
              </a:rPr>
              <a:t>Trend during 1992-2011</a:t>
            </a:r>
            <a:endParaRPr lang="zh-TW" altLang="en-US" dirty="0">
              <a:latin typeface="Comic Sans MS" panose="030F0702030302020204" pitchFamily="66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4036" y="523156"/>
            <a:ext cx="4379952" cy="2524844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2590801" y="468868"/>
            <a:ext cx="329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Comic Sans MS" panose="030F0702030302020204" pitchFamily="66" charset="0"/>
              </a:rPr>
              <a:t>Zonal wind stress and trends</a:t>
            </a:r>
            <a:endParaRPr lang="zh-TW" altLang="en-US" dirty="0">
              <a:latin typeface="Comic Sans MS" panose="030F0702030302020204" pitchFamily="66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1F3B5B4-BA94-488E-BBC8-02F77F7C2120}"/>
              </a:ext>
            </a:extLst>
          </p:cNvPr>
          <p:cNvSpPr txBox="1"/>
          <p:nvPr/>
        </p:nvSpPr>
        <p:spPr>
          <a:xfrm>
            <a:off x="7755038" y="4236334"/>
            <a:ext cx="2289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Global warming hiatus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096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hematic of the trends in temperature and&#10;        ocean-atmosphere circulation in the Pacific over the past two&#10;        decad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269" y="1527548"/>
            <a:ext cx="4540024" cy="351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9684171" y="5330452"/>
            <a:ext cx="2387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  <a:latin typeface="Comic Sans MS" panose="030F0702030302020204" pitchFamily="66" charset="0"/>
              </a:rPr>
              <a:t>England et al. (2014)</a:t>
            </a:r>
            <a:endParaRPr lang="zh-TW" alt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88400" y="2313527"/>
            <a:ext cx="510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=&gt;Increased trade wind</a:t>
            </a:r>
          </a:p>
          <a:p>
            <a:r>
              <a:rPr lang="en-US" altLang="zh-TW" sz="20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=&gt;Strengthened STG and Ekman pumping</a:t>
            </a:r>
          </a:p>
          <a:p>
            <a:r>
              <a:rPr lang="en-US" altLang="zh-TW" sz="20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=&gt;Spin-up STC</a:t>
            </a:r>
          </a:p>
          <a:p>
            <a:r>
              <a:rPr lang="en-US" altLang="zh-TW" sz="20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=&gt;Enhanced EUC</a:t>
            </a:r>
          </a:p>
          <a:p>
            <a:r>
              <a:rPr lang="en-US" altLang="zh-TW" sz="20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=&gt;Increased equatorial upwelling</a:t>
            </a:r>
          </a:p>
          <a:p>
            <a:r>
              <a:rPr lang="en-US" altLang="zh-TW" sz="20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=&gt;Negative SSTA (warming hiatus)</a:t>
            </a:r>
            <a:endParaRPr lang="zh-TW" altLang="en-US" sz="2000" dirty="0">
              <a:solidFill>
                <a:prstClr val="black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522716A-6CE7-40A7-AA23-7FF414F58814}"/>
              </a:ext>
            </a:extLst>
          </p:cNvPr>
          <p:cNvSpPr txBox="1"/>
          <p:nvPr/>
        </p:nvSpPr>
        <p:spPr>
          <a:xfrm>
            <a:off x="1565564" y="5818909"/>
            <a:ext cx="502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A figure showing the linear </a:t>
            </a:r>
            <a:r>
              <a:rPr lang="en-US" altLang="zh-TW" dirty="0" err="1"/>
              <a:t>trend+natural</a:t>
            </a:r>
            <a:r>
              <a:rPr lang="en-US" altLang="zh-TW" dirty="0"/>
              <a:t> variability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94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alt_trend_2">
            <a:extLst>
              <a:ext uri="{FF2B5EF4-FFF2-40B4-BE49-F238E27FC236}">
                <a16:creationId xmlns:a16="http://schemas.microsoft.com/office/drawing/2014/main" id="{98385D60-F6E8-40F8-A2CE-55027CCDA01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4921" r="5624" b="6889"/>
          <a:stretch>
            <a:fillRect/>
          </a:stretch>
        </p:blipFill>
        <p:spPr bwMode="auto">
          <a:xfrm>
            <a:off x="6096000" y="1773239"/>
            <a:ext cx="46799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>
            <a:extLst>
              <a:ext uri="{FF2B5EF4-FFF2-40B4-BE49-F238E27FC236}">
                <a16:creationId xmlns:a16="http://schemas.microsoft.com/office/drawing/2014/main" id="{1E7FDBD7-FE80-41BC-95C7-75E00BCB9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29700" name="Picture 1" descr="alt_trend_1">
            <a:extLst>
              <a:ext uri="{FF2B5EF4-FFF2-40B4-BE49-F238E27FC236}">
                <a16:creationId xmlns:a16="http://schemas.microsoft.com/office/drawing/2014/main" id="{59BD6EA4-94F3-47C8-9B31-55B11D71B57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4921" r="3749" b="6889"/>
          <a:stretch>
            <a:fillRect/>
          </a:stretch>
        </p:blipFill>
        <p:spPr bwMode="auto">
          <a:xfrm>
            <a:off x="1452562" y="1773239"/>
            <a:ext cx="4778376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4">
            <a:extLst>
              <a:ext uri="{FF2B5EF4-FFF2-40B4-BE49-F238E27FC236}">
                <a16:creationId xmlns:a16="http://schemas.microsoft.com/office/drawing/2014/main" id="{82EEF403-89D8-4FB9-8A41-26B9AD92F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5" name="文字方塊 5">
            <a:extLst>
              <a:ext uri="{FF2B5EF4-FFF2-40B4-BE49-F238E27FC236}">
                <a16:creationId xmlns:a16="http://schemas.microsoft.com/office/drawing/2014/main" id="{ADCD8EA9-3082-43F7-A457-6A57F02D6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1" y="811213"/>
            <a:ext cx="4786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400" dirty="0">
                <a:solidFill>
                  <a:srgbClr val="0070C0"/>
                </a:solidFill>
              </a:rPr>
              <a:t>Satellite altimetry time series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pic>
        <p:nvPicPr>
          <p:cNvPr id="29706" name="Picture 10" descr="未命名">
            <a:extLst>
              <a:ext uri="{FF2B5EF4-FFF2-40B4-BE49-F238E27FC236}">
                <a16:creationId xmlns:a16="http://schemas.microsoft.com/office/drawing/2014/main" id="{CA4FFE38-B272-4E93-ABA4-86DA55E5A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3"/>
          <a:stretch>
            <a:fillRect/>
          </a:stretch>
        </p:blipFill>
        <p:spPr bwMode="auto">
          <a:xfrm>
            <a:off x="8543925" y="-19050"/>
            <a:ext cx="216058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文字方塊 5">
            <a:extLst>
              <a:ext uri="{FF2B5EF4-FFF2-40B4-BE49-F238E27FC236}">
                <a16:creationId xmlns:a16="http://schemas.microsoft.com/office/drawing/2014/main" id="{E1196EBB-7807-4B06-B893-A46CD5760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738" y="1335089"/>
            <a:ext cx="32877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600"/>
              <a:t>14</a:t>
            </a:r>
            <a:r>
              <a:rPr lang="en-US" altLang="zh-TW" sz="1600">
                <a:cs typeface="Arial" panose="020B0604020202020204" pitchFamily="34" charset="0"/>
              </a:rPr>
              <a:t>°</a:t>
            </a:r>
            <a:r>
              <a:rPr lang="en-US" altLang="zh-TW" sz="1600"/>
              <a:t>C isotherm temperature anomaly (Palmer et al., 2007)</a:t>
            </a:r>
            <a:endParaRPr lang="zh-TW" altLang="en-US" sz="1600"/>
          </a:p>
        </p:txBody>
      </p:sp>
      <p:sp>
        <p:nvSpPr>
          <p:cNvPr id="29708" name="Line 12">
            <a:extLst>
              <a:ext uri="{FF2B5EF4-FFF2-40B4-BE49-F238E27FC236}">
                <a16:creationId xmlns:a16="http://schemas.microsoft.com/office/drawing/2014/main" id="{AAF72499-AF0B-491C-A8E7-51820BFAD0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56138" y="1700214"/>
            <a:ext cx="8636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2CEDE26-C22C-4CE7-93CD-8C394C2B1DF2}"/>
              </a:ext>
            </a:extLst>
          </p:cNvPr>
          <p:cNvSpPr txBox="1"/>
          <p:nvPr/>
        </p:nvSpPr>
        <p:spPr>
          <a:xfrm>
            <a:off x="747990" y="306387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  <a:latin typeface="Comic Sans MS" panose="030F0702030302020204" pitchFamily="66" charset="0"/>
              </a:rPr>
              <a:t>Global sea level changes</a:t>
            </a:r>
            <a:endParaRPr lang="zh-TW" alt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4D69CAC-A837-4B7E-B25E-EFE67339BD8F}"/>
              </a:ext>
            </a:extLst>
          </p:cNvPr>
          <p:cNvSpPr txBox="1"/>
          <p:nvPr/>
        </p:nvSpPr>
        <p:spPr>
          <a:xfrm>
            <a:off x="9857791" y="6346310"/>
            <a:ext cx="220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  <a:latin typeface="Comic Sans MS" panose="030F0702030302020204" pitchFamily="66" charset="0"/>
              </a:rPr>
              <a:t>Tseng et al. (2010)</a:t>
            </a:r>
            <a:endParaRPr lang="zh-TW" alt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14" descr="https://www.ipcc.ch/site/assets/uploads/sites/3/2019/09/SROCC_SPM1_Final_2481x.jpg">
            <a:extLst>
              <a:ext uri="{FF2B5EF4-FFF2-40B4-BE49-F238E27FC236}">
                <a16:creationId xmlns:a16="http://schemas.microsoft.com/office/drawing/2014/main" id="{8A6EF71E-D9B1-4E80-B208-CE5F33E11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27" y="1241159"/>
            <a:ext cx="4091036" cy="528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223</Words>
  <Application>Microsoft Office PowerPoint</Application>
  <PresentationFormat>寬螢幕</PresentationFormat>
  <Paragraphs>26</Paragraphs>
  <Slides>3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新細明體</vt:lpstr>
      <vt:lpstr>Arial</vt:lpstr>
      <vt:lpstr>Calibri</vt:lpstr>
      <vt:lpstr>Calibri Light</vt:lpstr>
      <vt:lpstr>Comic Sans MS</vt:lpstr>
      <vt:lpstr>Times New Roman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Yu-heng Tseng</dc:creator>
  <cp:lastModifiedBy>Yu-heng Tseng</cp:lastModifiedBy>
  <cp:revision>7</cp:revision>
  <dcterms:created xsi:type="dcterms:W3CDTF">2019-11-23T09:40:16Z</dcterms:created>
  <dcterms:modified xsi:type="dcterms:W3CDTF">2019-11-24T15:54:51Z</dcterms:modified>
</cp:coreProperties>
</file>