
<file path=[Content_Types].xml><?xml version="1.0" encoding="utf-8"?>
<Types xmlns="http://schemas.openxmlformats.org/package/2006/content-types">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2.xml" ContentType="application/vnd.openxmlformats-officedocument.presentationml.notes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3.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diagrams/drawing1.xml" ContentType="application/vnd.ms-office.drawingml.diagramDrawing+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diagrams/quickStyle1.xml" ContentType="application/vnd.openxmlformats-officedocument.drawingml.diagramStyle+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diagrams/layout1.xml" ContentType="application/vnd.openxmlformats-officedocument.drawingml.diagramLayout+xml"/>
  <Override PartName="/ppt/viewProps.xml" ContentType="application/vnd.openxmlformats-officedocument.presentationml.viewProps+xml"/>
  <Override PartName="/ppt/slideLayouts/slideLayout9.xml" ContentType="application/vnd.openxmlformats-officedocument.presentationml.slideLayout+xml"/>
  <Override PartName="/ppt/diagrams/data1.xml" ContentType="application/vnd.openxmlformats-officedocument.drawingml.diagramData+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
  </p:notesMasterIdLst>
  <p:sldIdLst>
    <p:sldId id="258" r:id="rId2"/>
    <p:sldId id="264" r:id="rId3"/>
    <p:sldId id="257" r:id="rId4"/>
  </p:sldIdLst>
  <p:sldSz cx="9144000" cy="6858000" type="screen4x3"/>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46" d="100"/>
          <a:sy n="46" d="100"/>
        </p:scale>
        <p:origin x="-840" y="-8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presProps" Target="presProps.xml"/><Relationship Id="rId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374501-E9C0-4003-967D-C114A7C8AA7E}" type="doc">
      <dgm:prSet loTypeId="urn:microsoft.com/office/officeart/2005/8/layout/radial1" loCatId="cycle" qsTypeId="urn:microsoft.com/office/officeart/2005/8/quickstyle/3d4" qsCatId="3D" csTypeId="urn:microsoft.com/office/officeart/2005/8/colors/colorful1" csCatId="colorful" phldr="1"/>
      <dgm:spPr/>
      <dgm:t>
        <a:bodyPr/>
        <a:lstStyle/>
        <a:p>
          <a:endParaRPr lang="zh-TW" altLang="en-US"/>
        </a:p>
      </dgm:t>
    </dgm:pt>
    <dgm:pt modelId="{3560064C-3346-4972-88BD-6614A3A6D32F}">
      <dgm:prSet phldrT="[文字]" custT="1"/>
      <dgm:spPr>
        <a:solidFill>
          <a:srgbClr val="FF0000"/>
        </a:solidFill>
      </dgm:spPr>
      <dgm:t>
        <a:bodyPr/>
        <a:lstStyle/>
        <a:p>
          <a:r>
            <a:rPr lang="en-US" altLang="zh-TW" sz="2000" dirty="0" smtClean="0"/>
            <a:t>CPL7</a:t>
          </a:r>
          <a:endParaRPr lang="zh-TW" altLang="en-US" sz="2000" dirty="0"/>
        </a:p>
      </dgm:t>
    </dgm:pt>
    <dgm:pt modelId="{5F446C54-D532-41C2-B3FF-41567B16938F}" type="parTrans" cxnId="{C9DCA51F-62DD-4632-B428-2FBECD9A4467}">
      <dgm:prSet/>
      <dgm:spPr/>
      <dgm:t>
        <a:bodyPr/>
        <a:lstStyle/>
        <a:p>
          <a:endParaRPr lang="zh-TW" altLang="en-US"/>
        </a:p>
      </dgm:t>
    </dgm:pt>
    <dgm:pt modelId="{6B3251DF-D247-4F85-8789-46AC8B2454B8}" type="sibTrans" cxnId="{C9DCA51F-62DD-4632-B428-2FBECD9A4467}">
      <dgm:prSet/>
      <dgm:spPr/>
      <dgm:t>
        <a:bodyPr/>
        <a:lstStyle/>
        <a:p>
          <a:endParaRPr lang="zh-TW" altLang="en-US"/>
        </a:p>
      </dgm:t>
    </dgm:pt>
    <dgm:pt modelId="{4D62F55B-E411-4950-B699-90F88B7DBC51}">
      <dgm:prSet phldrT="[文字]" custT="1"/>
      <dgm:spPr/>
      <dgm:t>
        <a:bodyPr/>
        <a:lstStyle/>
        <a:p>
          <a:r>
            <a:rPr lang="en-US" altLang="zh-TW" sz="2000" dirty="0" smtClean="0"/>
            <a:t>CLM</a:t>
          </a:r>
          <a:endParaRPr lang="zh-TW" altLang="en-US" sz="2000" dirty="0"/>
        </a:p>
      </dgm:t>
    </dgm:pt>
    <dgm:pt modelId="{0C532930-A8FB-4DFB-8908-FE15C465001C}" type="parTrans" cxnId="{6ADD91A9-9185-411B-8B1D-7C543E3929FA}">
      <dgm:prSet/>
      <dgm:spPr/>
      <dgm:t>
        <a:bodyPr/>
        <a:lstStyle/>
        <a:p>
          <a:endParaRPr lang="zh-TW" altLang="en-US"/>
        </a:p>
      </dgm:t>
    </dgm:pt>
    <dgm:pt modelId="{EF0F2073-26B9-4635-A328-B2AD5BBE5BD1}" type="sibTrans" cxnId="{6ADD91A9-9185-411B-8B1D-7C543E3929FA}">
      <dgm:prSet/>
      <dgm:spPr/>
      <dgm:t>
        <a:bodyPr/>
        <a:lstStyle/>
        <a:p>
          <a:endParaRPr lang="zh-TW" altLang="en-US"/>
        </a:p>
      </dgm:t>
    </dgm:pt>
    <dgm:pt modelId="{ECBA0386-504B-44B4-B42F-CD7F04772F41}">
      <dgm:prSet phldrT="[文字]" custT="1"/>
      <dgm:spPr>
        <a:solidFill>
          <a:srgbClr val="FF9900"/>
        </a:solidFill>
      </dgm:spPr>
      <dgm:t>
        <a:bodyPr/>
        <a:lstStyle/>
        <a:p>
          <a:r>
            <a:rPr lang="en-US" altLang="zh-TW" sz="2000" dirty="0" smtClean="0"/>
            <a:t>CAM</a:t>
          </a:r>
          <a:endParaRPr lang="zh-TW" altLang="en-US" sz="2000" dirty="0"/>
        </a:p>
      </dgm:t>
    </dgm:pt>
    <dgm:pt modelId="{E5F6E94B-46A8-4203-BD9C-C313138E8D30}" type="parTrans" cxnId="{A0FB6456-ADCF-48CC-BD88-00894C81ED37}">
      <dgm:prSet/>
      <dgm:spPr/>
      <dgm:t>
        <a:bodyPr/>
        <a:lstStyle/>
        <a:p>
          <a:endParaRPr lang="zh-TW" altLang="en-US"/>
        </a:p>
      </dgm:t>
    </dgm:pt>
    <dgm:pt modelId="{BB69E502-C66E-467E-8746-EB29FDF1F67B}" type="sibTrans" cxnId="{A0FB6456-ADCF-48CC-BD88-00894C81ED37}">
      <dgm:prSet/>
      <dgm:spPr/>
      <dgm:t>
        <a:bodyPr/>
        <a:lstStyle/>
        <a:p>
          <a:endParaRPr lang="zh-TW" altLang="en-US"/>
        </a:p>
      </dgm:t>
    </dgm:pt>
    <dgm:pt modelId="{638F00F5-85FA-4763-9F9F-FA33BE40B9E0}">
      <dgm:prSet phldrT="[文字]"/>
      <dgm:spPr/>
      <dgm:t>
        <a:bodyPr/>
        <a:lstStyle/>
        <a:p>
          <a:r>
            <a:rPr lang="en-US" altLang="zh-TW" dirty="0" smtClean="0"/>
            <a:t>POP2</a:t>
          </a:r>
          <a:endParaRPr lang="zh-TW" altLang="en-US" dirty="0"/>
        </a:p>
      </dgm:t>
    </dgm:pt>
    <dgm:pt modelId="{706D76BD-0386-4A06-B1BD-6FE6B4999C19}" type="parTrans" cxnId="{C058064B-71CE-420D-8AC2-7FF75E65F60B}">
      <dgm:prSet/>
      <dgm:spPr/>
      <dgm:t>
        <a:bodyPr/>
        <a:lstStyle/>
        <a:p>
          <a:endParaRPr lang="zh-TW" altLang="en-US"/>
        </a:p>
      </dgm:t>
    </dgm:pt>
    <dgm:pt modelId="{5B4637B7-64F3-46D2-844E-59F64F3EE4BB}" type="sibTrans" cxnId="{C058064B-71CE-420D-8AC2-7FF75E65F60B}">
      <dgm:prSet/>
      <dgm:spPr/>
      <dgm:t>
        <a:bodyPr/>
        <a:lstStyle/>
        <a:p>
          <a:endParaRPr lang="zh-TW" altLang="en-US"/>
        </a:p>
      </dgm:t>
    </dgm:pt>
    <dgm:pt modelId="{C45743F5-7A12-4631-8F28-C724B15B58D7}">
      <dgm:prSet phldrT="[文字]"/>
      <dgm:spPr>
        <a:solidFill>
          <a:schemeClr val="accent5">
            <a:lumMod val="50000"/>
          </a:schemeClr>
        </a:solidFill>
        <a:scene3d>
          <a:camera prst="orthographicFront"/>
          <a:lightRig rig="freezing" dir="t"/>
        </a:scene3d>
        <a:sp3d prstMaterial="translucentPowder">
          <a:bevelT w="127000" h="25400" prst="softRound"/>
        </a:sp3d>
      </dgm:spPr>
      <dgm:t>
        <a:bodyPr/>
        <a:lstStyle/>
        <a:p>
          <a:r>
            <a:rPr lang="en-US" altLang="zh-TW" dirty="0" smtClean="0"/>
            <a:t>CICE</a:t>
          </a:r>
          <a:endParaRPr lang="zh-TW" altLang="en-US" dirty="0"/>
        </a:p>
      </dgm:t>
    </dgm:pt>
    <dgm:pt modelId="{193B85C5-BCA3-43F7-B134-DFCAF3A3D05A}" type="parTrans" cxnId="{ED05A212-8930-48A5-8C6C-66E2166205D6}">
      <dgm:prSet/>
      <dgm:spPr/>
      <dgm:t>
        <a:bodyPr/>
        <a:lstStyle/>
        <a:p>
          <a:endParaRPr lang="zh-TW" altLang="en-US"/>
        </a:p>
      </dgm:t>
    </dgm:pt>
    <dgm:pt modelId="{E39AF95A-DBBB-4E0A-A62A-FBD0670560F3}" type="sibTrans" cxnId="{ED05A212-8930-48A5-8C6C-66E2166205D6}">
      <dgm:prSet/>
      <dgm:spPr/>
      <dgm:t>
        <a:bodyPr/>
        <a:lstStyle/>
        <a:p>
          <a:endParaRPr lang="zh-TW" altLang="en-US"/>
        </a:p>
      </dgm:t>
    </dgm:pt>
    <dgm:pt modelId="{CC9502EF-2CDE-44A0-8C48-60F0914DAD6E}" type="pres">
      <dgm:prSet presAssocID="{0F374501-E9C0-4003-967D-C114A7C8AA7E}" presName="cycle" presStyleCnt="0">
        <dgm:presLayoutVars>
          <dgm:chMax val="1"/>
          <dgm:dir/>
          <dgm:animLvl val="ctr"/>
          <dgm:resizeHandles val="exact"/>
        </dgm:presLayoutVars>
      </dgm:prSet>
      <dgm:spPr/>
      <dgm:t>
        <a:bodyPr/>
        <a:lstStyle/>
        <a:p>
          <a:endParaRPr lang="zh-TW" altLang="en-US"/>
        </a:p>
      </dgm:t>
    </dgm:pt>
    <dgm:pt modelId="{2014643F-E4FB-47FB-8BD6-78AA1A974A72}" type="pres">
      <dgm:prSet presAssocID="{3560064C-3346-4972-88BD-6614A3A6D32F}" presName="centerShape" presStyleLbl="node0" presStyleIdx="0" presStyleCnt="1" custLinFactNeighborX="471" custLinFactNeighborY="-1103"/>
      <dgm:spPr/>
      <dgm:t>
        <a:bodyPr/>
        <a:lstStyle/>
        <a:p>
          <a:endParaRPr lang="zh-TW" altLang="en-US"/>
        </a:p>
      </dgm:t>
    </dgm:pt>
    <dgm:pt modelId="{424C304C-752D-49AD-9006-8B3A124FDC27}" type="pres">
      <dgm:prSet presAssocID="{0C532930-A8FB-4DFB-8908-FE15C465001C}" presName="Name9" presStyleLbl="parChTrans1D2" presStyleIdx="0" presStyleCnt="4"/>
      <dgm:spPr/>
      <dgm:t>
        <a:bodyPr/>
        <a:lstStyle/>
        <a:p>
          <a:endParaRPr lang="zh-TW" altLang="en-US"/>
        </a:p>
      </dgm:t>
    </dgm:pt>
    <dgm:pt modelId="{4073243B-F590-4319-AD34-3030AF914894}" type="pres">
      <dgm:prSet presAssocID="{0C532930-A8FB-4DFB-8908-FE15C465001C}" presName="connTx" presStyleLbl="parChTrans1D2" presStyleIdx="0" presStyleCnt="4"/>
      <dgm:spPr/>
      <dgm:t>
        <a:bodyPr/>
        <a:lstStyle/>
        <a:p>
          <a:endParaRPr lang="zh-TW" altLang="en-US"/>
        </a:p>
      </dgm:t>
    </dgm:pt>
    <dgm:pt modelId="{4B0AC5A2-7FFF-4941-AEE2-3991358B7D4F}" type="pres">
      <dgm:prSet presAssocID="{4D62F55B-E411-4950-B699-90F88B7DBC51}" presName="node" presStyleLbl="node1" presStyleIdx="0" presStyleCnt="4" custRadScaleRad="122946" custRadScaleInc="77249">
        <dgm:presLayoutVars>
          <dgm:bulletEnabled val="1"/>
        </dgm:presLayoutVars>
      </dgm:prSet>
      <dgm:spPr/>
      <dgm:t>
        <a:bodyPr/>
        <a:lstStyle/>
        <a:p>
          <a:endParaRPr lang="zh-TW" altLang="en-US"/>
        </a:p>
      </dgm:t>
    </dgm:pt>
    <dgm:pt modelId="{ECD4378D-6B27-4B14-BF57-C77D6F0D5900}" type="pres">
      <dgm:prSet presAssocID="{E5F6E94B-46A8-4203-BD9C-C313138E8D30}" presName="Name9" presStyleLbl="parChTrans1D2" presStyleIdx="1" presStyleCnt="4"/>
      <dgm:spPr/>
      <dgm:t>
        <a:bodyPr/>
        <a:lstStyle/>
        <a:p>
          <a:endParaRPr lang="zh-TW" altLang="en-US"/>
        </a:p>
      </dgm:t>
    </dgm:pt>
    <dgm:pt modelId="{2C464820-16C7-40F1-86C0-EC69C06762D5}" type="pres">
      <dgm:prSet presAssocID="{E5F6E94B-46A8-4203-BD9C-C313138E8D30}" presName="connTx" presStyleLbl="parChTrans1D2" presStyleIdx="1" presStyleCnt="4"/>
      <dgm:spPr/>
      <dgm:t>
        <a:bodyPr/>
        <a:lstStyle/>
        <a:p>
          <a:endParaRPr lang="zh-TW" altLang="en-US"/>
        </a:p>
      </dgm:t>
    </dgm:pt>
    <dgm:pt modelId="{EA3A6695-8566-4E93-84A8-2FE80C9DD998}" type="pres">
      <dgm:prSet presAssocID="{ECBA0386-504B-44B4-B42F-CD7F04772F41}" presName="node" presStyleLbl="node1" presStyleIdx="1" presStyleCnt="4" custRadScaleRad="121669" custRadScaleInc="68096">
        <dgm:presLayoutVars>
          <dgm:bulletEnabled val="1"/>
        </dgm:presLayoutVars>
      </dgm:prSet>
      <dgm:spPr/>
      <dgm:t>
        <a:bodyPr/>
        <a:lstStyle/>
        <a:p>
          <a:endParaRPr lang="zh-TW" altLang="en-US"/>
        </a:p>
      </dgm:t>
    </dgm:pt>
    <dgm:pt modelId="{B776CF8D-C1A0-435F-ADD8-D2663E042FB0}" type="pres">
      <dgm:prSet presAssocID="{706D76BD-0386-4A06-B1BD-6FE6B4999C19}" presName="Name9" presStyleLbl="parChTrans1D2" presStyleIdx="2" presStyleCnt="4"/>
      <dgm:spPr/>
      <dgm:t>
        <a:bodyPr/>
        <a:lstStyle/>
        <a:p>
          <a:endParaRPr lang="zh-TW" altLang="en-US"/>
        </a:p>
      </dgm:t>
    </dgm:pt>
    <dgm:pt modelId="{1C3934ED-02AB-4372-905E-ABE6DC503925}" type="pres">
      <dgm:prSet presAssocID="{706D76BD-0386-4A06-B1BD-6FE6B4999C19}" presName="connTx" presStyleLbl="parChTrans1D2" presStyleIdx="2" presStyleCnt="4"/>
      <dgm:spPr/>
      <dgm:t>
        <a:bodyPr/>
        <a:lstStyle/>
        <a:p>
          <a:endParaRPr lang="zh-TW" altLang="en-US"/>
        </a:p>
      </dgm:t>
    </dgm:pt>
    <dgm:pt modelId="{3EAD3BEF-DED9-4899-804B-4C56DFE082C3}" type="pres">
      <dgm:prSet presAssocID="{638F00F5-85FA-4763-9F9F-FA33BE40B9E0}" presName="node" presStyleLbl="node1" presStyleIdx="2" presStyleCnt="4" custRadScaleRad="113451" custRadScaleInc="89230">
        <dgm:presLayoutVars>
          <dgm:bulletEnabled val="1"/>
        </dgm:presLayoutVars>
      </dgm:prSet>
      <dgm:spPr/>
      <dgm:t>
        <a:bodyPr/>
        <a:lstStyle/>
        <a:p>
          <a:endParaRPr lang="zh-TW" altLang="en-US"/>
        </a:p>
      </dgm:t>
    </dgm:pt>
    <dgm:pt modelId="{293D4C9F-17FC-4FDB-A4FA-224AC595BD83}" type="pres">
      <dgm:prSet presAssocID="{193B85C5-BCA3-43F7-B134-DFCAF3A3D05A}" presName="Name9" presStyleLbl="parChTrans1D2" presStyleIdx="3" presStyleCnt="4"/>
      <dgm:spPr/>
      <dgm:t>
        <a:bodyPr/>
        <a:lstStyle/>
        <a:p>
          <a:endParaRPr lang="zh-TW" altLang="en-US"/>
        </a:p>
      </dgm:t>
    </dgm:pt>
    <dgm:pt modelId="{C2EB4A87-03C1-4D46-8FFD-855E92B20CF6}" type="pres">
      <dgm:prSet presAssocID="{193B85C5-BCA3-43F7-B134-DFCAF3A3D05A}" presName="connTx" presStyleLbl="parChTrans1D2" presStyleIdx="3" presStyleCnt="4"/>
      <dgm:spPr/>
      <dgm:t>
        <a:bodyPr/>
        <a:lstStyle/>
        <a:p>
          <a:endParaRPr lang="zh-TW" altLang="en-US"/>
        </a:p>
      </dgm:t>
    </dgm:pt>
    <dgm:pt modelId="{75ABCF7D-F61E-4570-BE2A-66C22F3C5121}" type="pres">
      <dgm:prSet presAssocID="{C45743F5-7A12-4631-8F28-C724B15B58D7}" presName="node" presStyleLbl="node1" presStyleIdx="3" presStyleCnt="4" custRadScaleRad="113019" custRadScaleInc="66712">
        <dgm:presLayoutVars>
          <dgm:bulletEnabled val="1"/>
        </dgm:presLayoutVars>
      </dgm:prSet>
      <dgm:spPr/>
      <dgm:t>
        <a:bodyPr/>
        <a:lstStyle/>
        <a:p>
          <a:endParaRPr lang="zh-TW" altLang="en-US"/>
        </a:p>
      </dgm:t>
    </dgm:pt>
  </dgm:ptLst>
  <dgm:cxnLst>
    <dgm:cxn modelId="{23246AEA-F47A-4FF4-BA3A-456117870608}" type="presOf" srcId="{0C532930-A8FB-4DFB-8908-FE15C465001C}" destId="{424C304C-752D-49AD-9006-8B3A124FDC27}" srcOrd="0" destOrd="0" presId="urn:microsoft.com/office/officeart/2005/8/layout/radial1"/>
    <dgm:cxn modelId="{C9DCA51F-62DD-4632-B428-2FBECD9A4467}" srcId="{0F374501-E9C0-4003-967D-C114A7C8AA7E}" destId="{3560064C-3346-4972-88BD-6614A3A6D32F}" srcOrd="0" destOrd="0" parTransId="{5F446C54-D532-41C2-B3FF-41567B16938F}" sibTransId="{6B3251DF-D247-4F85-8789-46AC8B2454B8}"/>
    <dgm:cxn modelId="{C404CDEF-E9DC-48FA-9B8D-AA786F6B958B}" type="presOf" srcId="{E5F6E94B-46A8-4203-BD9C-C313138E8D30}" destId="{2C464820-16C7-40F1-86C0-EC69C06762D5}" srcOrd="1" destOrd="0" presId="urn:microsoft.com/office/officeart/2005/8/layout/radial1"/>
    <dgm:cxn modelId="{A0FB6456-ADCF-48CC-BD88-00894C81ED37}" srcId="{3560064C-3346-4972-88BD-6614A3A6D32F}" destId="{ECBA0386-504B-44B4-B42F-CD7F04772F41}" srcOrd="1" destOrd="0" parTransId="{E5F6E94B-46A8-4203-BD9C-C313138E8D30}" sibTransId="{BB69E502-C66E-467E-8746-EB29FDF1F67B}"/>
    <dgm:cxn modelId="{56A3AA9C-16F6-49CB-B7B4-356282DAFC28}" type="presOf" srcId="{706D76BD-0386-4A06-B1BD-6FE6B4999C19}" destId="{1C3934ED-02AB-4372-905E-ABE6DC503925}" srcOrd="1" destOrd="0" presId="urn:microsoft.com/office/officeart/2005/8/layout/radial1"/>
    <dgm:cxn modelId="{943873A5-46A9-4C14-B533-8D81718A536C}" type="presOf" srcId="{0C532930-A8FB-4DFB-8908-FE15C465001C}" destId="{4073243B-F590-4319-AD34-3030AF914894}" srcOrd="1" destOrd="0" presId="urn:microsoft.com/office/officeart/2005/8/layout/radial1"/>
    <dgm:cxn modelId="{42940E35-7FAB-47A5-85FD-055C0CCDD5A4}" type="presOf" srcId="{E5F6E94B-46A8-4203-BD9C-C313138E8D30}" destId="{ECD4378D-6B27-4B14-BF57-C77D6F0D5900}" srcOrd="0" destOrd="0" presId="urn:microsoft.com/office/officeart/2005/8/layout/radial1"/>
    <dgm:cxn modelId="{BB0E4873-EA3D-4D37-A479-DCB7CC006734}" type="presOf" srcId="{C45743F5-7A12-4631-8F28-C724B15B58D7}" destId="{75ABCF7D-F61E-4570-BE2A-66C22F3C5121}" srcOrd="0" destOrd="0" presId="urn:microsoft.com/office/officeart/2005/8/layout/radial1"/>
    <dgm:cxn modelId="{DF102A08-4DD6-4F68-846C-70C78EC07B9B}" type="presOf" srcId="{3560064C-3346-4972-88BD-6614A3A6D32F}" destId="{2014643F-E4FB-47FB-8BD6-78AA1A974A72}" srcOrd="0" destOrd="0" presId="urn:microsoft.com/office/officeart/2005/8/layout/radial1"/>
    <dgm:cxn modelId="{DC17C234-78EF-4B6E-9FCF-4E50D88C60F0}" type="presOf" srcId="{193B85C5-BCA3-43F7-B134-DFCAF3A3D05A}" destId="{293D4C9F-17FC-4FDB-A4FA-224AC595BD83}" srcOrd="0" destOrd="0" presId="urn:microsoft.com/office/officeart/2005/8/layout/radial1"/>
    <dgm:cxn modelId="{ED05A212-8930-48A5-8C6C-66E2166205D6}" srcId="{3560064C-3346-4972-88BD-6614A3A6D32F}" destId="{C45743F5-7A12-4631-8F28-C724B15B58D7}" srcOrd="3" destOrd="0" parTransId="{193B85C5-BCA3-43F7-B134-DFCAF3A3D05A}" sibTransId="{E39AF95A-DBBB-4E0A-A62A-FBD0670560F3}"/>
    <dgm:cxn modelId="{AE7F9076-6A92-4C86-B9F6-C5F326C5962F}" type="presOf" srcId="{638F00F5-85FA-4763-9F9F-FA33BE40B9E0}" destId="{3EAD3BEF-DED9-4899-804B-4C56DFE082C3}" srcOrd="0" destOrd="0" presId="urn:microsoft.com/office/officeart/2005/8/layout/radial1"/>
    <dgm:cxn modelId="{326B5282-1A91-4D6A-9216-EFDE58D36CFE}" type="presOf" srcId="{ECBA0386-504B-44B4-B42F-CD7F04772F41}" destId="{EA3A6695-8566-4E93-84A8-2FE80C9DD998}" srcOrd="0" destOrd="0" presId="urn:microsoft.com/office/officeart/2005/8/layout/radial1"/>
    <dgm:cxn modelId="{9A751D0A-8795-4EE9-AA20-758E82D7185D}" type="presOf" srcId="{706D76BD-0386-4A06-B1BD-6FE6B4999C19}" destId="{B776CF8D-C1A0-435F-ADD8-D2663E042FB0}" srcOrd="0" destOrd="0" presId="urn:microsoft.com/office/officeart/2005/8/layout/radial1"/>
    <dgm:cxn modelId="{C058064B-71CE-420D-8AC2-7FF75E65F60B}" srcId="{3560064C-3346-4972-88BD-6614A3A6D32F}" destId="{638F00F5-85FA-4763-9F9F-FA33BE40B9E0}" srcOrd="2" destOrd="0" parTransId="{706D76BD-0386-4A06-B1BD-6FE6B4999C19}" sibTransId="{5B4637B7-64F3-46D2-844E-59F64F3EE4BB}"/>
    <dgm:cxn modelId="{6ADD91A9-9185-411B-8B1D-7C543E3929FA}" srcId="{3560064C-3346-4972-88BD-6614A3A6D32F}" destId="{4D62F55B-E411-4950-B699-90F88B7DBC51}" srcOrd="0" destOrd="0" parTransId="{0C532930-A8FB-4DFB-8908-FE15C465001C}" sibTransId="{EF0F2073-26B9-4635-A328-B2AD5BBE5BD1}"/>
    <dgm:cxn modelId="{43860A8F-453B-4623-A03A-8A3E720C4EF4}" type="presOf" srcId="{0F374501-E9C0-4003-967D-C114A7C8AA7E}" destId="{CC9502EF-2CDE-44A0-8C48-60F0914DAD6E}" srcOrd="0" destOrd="0" presId="urn:microsoft.com/office/officeart/2005/8/layout/radial1"/>
    <dgm:cxn modelId="{5D53BFBD-060E-4DB2-BAC5-FE8D114F7BEC}" type="presOf" srcId="{4D62F55B-E411-4950-B699-90F88B7DBC51}" destId="{4B0AC5A2-7FFF-4941-AEE2-3991358B7D4F}" srcOrd="0" destOrd="0" presId="urn:microsoft.com/office/officeart/2005/8/layout/radial1"/>
    <dgm:cxn modelId="{C5830C1B-E461-4523-BD59-120FB2D2B8AB}" type="presOf" srcId="{193B85C5-BCA3-43F7-B134-DFCAF3A3D05A}" destId="{C2EB4A87-03C1-4D46-8FFD-855E92B20CF6}" srcOrd="1" destOrd="0" presId="urn:microsoft.com/office/officeart/2005/8/layout/radial1"/>
    <dgm:cxn modelId="{837369BB-3FCD-4D53-A1EA-DA958FD451EC}" type="presParOf" srcId="{CC9502EF-2CDE-44A0-8C48-60F0914DAD6E}" destId="{2014643F-E4FB-47FB-8BD6-78AA1A974A72}" srcOrd="0" destOrd="0" presId="urn:microsoft.com/office/officeart/2005/8/layout/radial1"/>
    <dgm:cxn modelId="{922D94B2-CA97-4D96-8370-4ED75CD0128F}" type="presParOf" srcId="{CC9502EF-2CDE-44A0-8C48-60F0914DAD6E}" destId="{424C304C-752D-49AD-9006-8B3A124FDC27}" srcOrd="1" destOrd="0" presId="urn:microsoft.com/office/officeart/2005/8/layout/radial1"/>
    <dgm:cxn modelId="{65157C55-AE6E-441E-9AF4-096F21395C12}" type="presParOf" srcId="{424C304C-752D-49AD-9006-8B3A124FDC27}" destId="{4073243B-F590-4319-AD34-3030AF914894}" srcOrd="0" destOrd="0" presId="urn:microsoft.com/office/officeart/2005/8/layout/radial1"/>
    <dgm:cxn modelId="{04ABFC6F-78B1-49E9-9680-DD74DA96D9DC}" type="presParOf" srcId="{CC9502EF-2CDE-44A0-8C48-60F0914DAD6E}" destId="{4B0AC5A2-7FFF-4941-AEE2-3991358B7D4F}" srcOrd="2" destOrd="0" presId="urn:microsoft.com/office/officeart/2005/8/layout/radial1"/>
    <dgm:cxn modelId="{652A7437-4B3A-4E2C-BFFB-D020D67B617A}" type="presParOf" srcId="{CC9502EF-2CDE-44A0-8C48-60F0914DAD6E}" destId="{ECD4378D-6B27-4B14-BF57-C77D6F0D5900}" srcOrd="3" destOrd="0" presId="urn:microsoft.com/office/officeart/2005/8/layout/radial1"/>
    <dgm:cxn modelId="{2FFC5A5B-02CF-4DCF-8CCD-5E224A4F1A15}" type="presParOf" srcId="{ECD4378D-6B27-4B14-BF57-C77D6F0D5900}" destId="{2C464820-16C7-40F1-86C0-EC69C06762D5}" srcOrd="0" destOrd="0" presId="urn:microsoft.com/office/officeart/2005/8/layout/radial1"/>
    <dgm:cxn modelId="{832B3C8F-C292-47AB-BCB0-C31131A295AB}" type="presParOf" srcId="{CC9502EF-2CDE-44A0-8C48-60F0914DAD6E}" destId="{EA3A6695-8566-4E93-84A8-2FE80C9DD998}" srcOrd="4" destOrd="0" presId="urn:microsoft.com/office/officeart/2005/8/layout/radial1"/>
    <dgm:cxn modelId="{FD6E332B-4549-48C5-9DC9-7ADA23F257CE}" type="presParOf" srcId="{CC9502EF-2CDE-44A0-8C48-60F0914DAD6E}" destId="{B776CF8D-C1A0-435F-ADD8-D2663E042FB0}" srcOrd="5" destOrd="0" presId="urn:microsoft.com/office/officeart/2005/8/layout/radial1"/>
    <dgm:cxn modelId="{C2339D7D-06BE-49FF-9494-52C26AD044C9}" type="presParOf" srcId="{B776CF8D-C1A0-435F-ADD8-D2663E042FB0}" destId="{1C3934ED-02AB-4372-905E-ABE6DC503925}" srcOrd="0" destOrd="0" presId="urn:microsoft.com/office/officeart/2005/8/layout/radial1"/>
    <dgm:cxn modelId="{2ABFD471-6C1D-4006-A43E-4AEB9F265772}" type="presParOf" srcId="{CC9502EF-2CDE-44A0-8C48-60F0914DAD6E}" destId="{3EAD3BEF-DED9-4899-804B-4C56DFE082C3}" srcOrd="6" destOrd="0" presId="urn:microsoft.com/office/officeart/2005/8/layout/radial1"/>
    <dgm:cxn modelId="{279F2D47-31BF-418F-9466-0C29565AF3E2}" type="presParOf" srcId="{CC9502EF-2CDE-44A0-8C48-60F0914DAD6E}" destId="{293D4C9F-17FC-4FDB-A4FA-224AC595BD83}" srcOrd="7" destOrd="0" presId="urn:microsoft.com/office/officeart/2005/8/layout/radial1"/>
    <dgm:cxn modelId="{E7D59BAF-8802-4EFE-8C33-6542CA529D43}" type="presParOf" srcId="{293D4C9F-17FC-4FDB-A4FA-224AC595BD83}" destId="{C2EB4A87-03C1-4D46-8FFD-855E92B20CF6}" srcOrd="0" destOrd="0" presId="urn:microsoft.com/office/officeart/2005/8/layout/radial1"/>
    <dgm:cxn modelId="{724D119D-E8EC-4FC6-8DB3-59AEC8D6BD50}" type="presParOf" srcId="{CC9502EF-2CDE-44A0-8C48-60F0914DAD6E}" destId="{75ABCF7D-F61E-4570-BE2A-66C22F3C5121}" srcOrd="8" destOrd="0" presId="urn:microsoft.com/office/officeart/2005/8/layout/radial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014643F-E4FB-47FB-8BD6-78AA1A974A72}">
      <dsp:nvSpPr>
        <dsp:cNvPr id="0" name=""/>
        <dsp:cNvSpPr/>
      </dsp:nvSpPr>
      <dsp:spPr>
        <a:xfrm>
          <a:off x="1728206" y="1440150"/>
          <a:ext cx="1119386" cy="1119386"/>
        </a:xfrm>
        <a:prstGeom prst="ellipse">
          <a:avLst/>
        </a:prstGeom>
        <a:solidFill>
          <a:srgbClr val="FF00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altLang="zh-TW" sz="2000" kern="1200" dirty="0" smtClean="0"/>
            <a:t>CPL7</a:t>
          </a:r>
          <a:endParaRPr lang="zh-TW" altLang="en-US" sz="2000" kern="1200" dirty="0"/>
        </a:p>
      </dsp:txBody>
      <dsp:txXfrm>
        <a:off x="1728206" y="1440150"/>
        <a:ext cx="1119386" cy="1119386"/>
      </dsp:txXfrm>
    </dsp:sp>
    <dsp:sp modelId="{424C304C-752D-49AD-9006-8B3A124FDC27}">
      <dsp:nvSpPr>
        <dsp:cNvPr id="0" name=""/>
        <dsp:cNvSpPr/>
      </dsp:nvSpPr>
      <dsp:spPr>
        <a:xfrm rot="18299520">
          <a:off x="2472681" y="1257618"/>
          <a:ext cx="638540" cy="44299"/>
        </a:xfrm>
        <a:custGeom>
          <a:avLst/>
          <a:gdLst/>
          <a:ahLst/>
          <a:cxnLst/>
          <a:rect l="0" t="0" r="0" b="0"/>
          <a:pathLst>
            <a:path>
              <a:moveTo>
                <a:pt x="0" y="22149"/>
              </a:moveTo>
              <a:lnTo>
                <a:pt x="638540" y="22149"/>
              </a:lnTo>
            </a:path>
          </a:pathLst>
        </a:custGeom>
        <a:noFill/>
        <a:ln w="25400" cap="flat" cmpd="sng" algn="ctr">
          <a:solidFill>
            <a:schemeClr val="accent2">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rot="18299520">
        <a:off x="2775988" y="1263804"/>
        <a:ext cx="31927" cy="31927"/>
      </dsp:txXfrm>
    </dsp:sp>
    <dsp:sp modelId="{4B0AC5A2-7FFF-4941-AEE2-3991358B7D4F}">
      <dsp:nvSpPr>
        <dsp:cNvPr id="0" name=""/>
        <dsp:cNvSpPr/>
      </dsp:nvSpPr>
      <dsp:spPr>
        <a:xfrm>
          <a:off x="2736310" y="0"/>
          <a:ext cx="1119386" cy="1119386"/>
        </a:xfrm>
        <a:prstGeom prst="ellipse">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altLang="zh-TW" sz="2000" kern="1200" dirty="0" smtClean="0"/>
            <a:t>CLM</a:t>
          </a:r>
          <a:endParaRPr lang="zh-TW" altLang="en-US" sz="2000" kern="1200" dirty="0"/>
        </a:p>
      </dsp:txBody>
      <dsp:txXfrm>
        <a:off x="2736310" y="0"/>
        <a:ext cx="1119386" cy="1119386"/>
      </dsp:txXfrm>
    </dsp:sp>
    <dsp:sp modelId="{ECD4378D-6B27-4B14-BF57-C77D6F0D5900}">
      <dsp:nvSpPr>
        <dsp:cNvPr id="0" name=""/>
        <dsp:cNvSpPr/>
      </dsp:nvSpPr>
      <dsp:spPr>
        <a:xfrm rot="1905603">
          <a:off x="2714439" y="2445751"/>
          <a:ext cx="659074" cy="44299"/>
        </a:xfrm>
        <a:custGeom>
          <a:avLst/>
          <a:gdLst/>
          <a:ahLst/>
          <a:cxnLst/>
          <a:rect l="0" t="0" r="0" b="0"/>
          <a:pathLst>
            <a:path>
              <a:moveTo>
                <a:pt x="0" y="22149"/>
              </a:moveTo>
              <a:lnTo>
                <a:pt x="659074" y="22149"/>
              </a:lnTo>
            </a:path>
          </a:pathLst>
        </a:custGeom>
        <a:noFill/>
        <a:ln w="25400" cap="flat" cmpd="sng" algn="ctr">
          <a:solidFill>
            <a:schemeClr val="accent2">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rot="1905603">
        <a:off x="3027499" y="2451424"/>
        <a:ext cx="32953" cy="32953"/>
      </dsp:txXfrm>
    </dsp:sp>
    <dsp:sp modelId="{EA3A6695-8566-4E93-84A8-2FE80C9DD998}">
      <dsp:nvSpPr>
        <dsp:cNvPr id="0" name=""/>
        <dsp:cNvSpPr/>
      </dsp:nvSpPr>
      <dsp:spPr>
        <a:xfrm>
          <a:off x="3240360" y="2376266"/>
          <a:ext cx="1119386" cy="1119386"/>
        </a:xfrm>
        <a:prstGeom prst="ellipse">
          <a:avLst/>
        </a:prstGeom>
        <a:solidFill>
          <a:srgbClr val="FF9900"/>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altLang="zh-TW" sz="2000" kern="1200" dirty="0" smtClean="0"/>
            <a:t>CAM</a:t>
          </a:r>
          <a:endParaRPr lang="zh-TW" altLang="en-US" sz="2000" kern="1200" dirty="0"/>
        </a:p>
      </dsp:txBody>
      <dsp:txXfrm>
        <a:off x="3240360" y="2376266"/>
        <a:ext cx="1119386" cy="1119386"/>
      </dsp:txXfrm>
    </dsp:sp>
    <dsp:sp modelId="{B776CF8D-C1A0-435F-ADD8-D2663E042FB0}">
      <dsp:nvSpPr>
        <dsp:cNvPr id="0" name=""/>
        <dsp:cNvSpPr/>
      </dsp:nvSpPr>
      <dsp:spPr>
        <a:xfrm rot="7788345">
          <a:off x="1463916" y="2625770"/>
          <a:ext cx="567831" cy="44299"/>
        </a:xfrm>
        <a:custGeom>
          <a:avLst/>
          <a:gdLst/>
          <a:ahLst/>
          <a:cxnLst/>
          <a:rect l="0" t="0" r="0" b="0"/>
          <a:pathLst>
            <a:path>
              <a:moveTo>
                <a:pt x="0" y="22149"/>
              </a:moveTo>
              <a:lnTo>
                <a:pt x="567831" y="22149"/>
              </a:lnTo>
            </a:path>
          </a:pathLst>
        </a:custGeom>
        <a:noFill/>
        <a:ln w="25400" cap="flat" cmpd="sng" algn="ctr">
          <a:solidFill>
            <a:schemeClr val="accent2">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rot="7788345">
        <a:off x="1733636" y="2633724"/>
        <a:ext cx="28391" cy="28391"/>
      </dsp:txXfrm>
    </dsp:sp>
    <dsp:sp modelId="{3EAD3BEF-DED9-4899-804B-4C56DFE082C3}">
      <dsp:nvSpPr>
        <dsp:cNvPr id="0" name=""/>
        <dsp:cNvSpPr/>
      </dsp:nvSpPr>
      <dsp:spPr>
        <a:xfrm>
          <a:off x="648071" y="2736303"/>
          <a:ext cx="1119386" cy="1119386"/>
        </a:xfrm>
        <a:prstGeom prst="ellipse">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altLang="zh-TW" sz="2700" kern="1200" dirty="0" smtClean="0"/>
            <a:t>POP2</a:t>
          </a:r>
          <a:endParaRPr lang="zh-TW" altLang="en-US" sz="2700" kern="1200" dirty="0"/>
        </a:p>
      </dsp:txBody>
      <dsp:txXfrm>
        <a:off x="648071" y="2736303"/>
        <a:ext cx="1119386" cy="1119386"/>
      </dsp:txXfrm>
    </dsp:sp>
    <dsp:sp modelId="{293D4C9F-17FC-4FDB-A4FA-224AC595BD83}">
      <dsp:nvSpPr>
        <dsp:cNvPr id="0" name=""/>
        <dsp:cNvSpPr/>
      </dsp:nvSpPr>
      <dsp:spPr>
        <a:xfrm rot="12528615">
          <a:off x="1305690" y="1581653"/>
          <a:ext cx="524238" cy="44299"/>
        </a:xfrm>
        <a:custGeom>
          <a:avLst/>
          <a:gdLst/>
          <a:ahLst/>
          <a:cxnLst/>
          <a:rect l="0" t="0" r="0" b="0"/>
          <a:pathLst>
            <a:path>
              <a:moveTo>
                <a:pt x="0" y="22149"/>
              </a:moveTo>
              <a:lnTo>
                <a:pt x="524238" y="22149"/>
              </a:lnTo>
            </a:path>
          </a:pathLst>
        </a:custGeom>
        <a:noFill/>
        <a:ln w="25400" cap="flat" cmpd="sng" algn="ctr">
          <a:solidFill>
            <a:schemeClr val="accent2">
              <a:hueOff val="0"/>
              <a:satOff val="0"/>
              <a:lumOff val="0"/>
              <a:alphaOff val="0"/>
            </a:schemeClr>
          </a:solidFill>
          <a:prstDash val="solid"/>
        </a:ln>
        <a:effectLst/>
        <a:sp3d z="-40000"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zh-TW" altLang="en-US" sz="500" kern="1200"/>
        </a:p>
      </dsp:txBody>
      <dsp:txXfrm rot="12528615">
        <a:off x="1554704" y="1590697"/>
        <a:ext cx="26211" cy="26211"/>
      </dsp:txXfrm>
    </dsp:sp>
    <dsp:sp modelId="{75ABCF7D-F61E-4570-BE2A-66C22F3C5121}">
      <dsp:nvSpPr>
        <dsp:cNvPr id="0" name=""/>
        <dsp:cNvSpPr/>
      </dsp:nvSpPr>
      <dsp:spPr>
        <a:xfrm>
          <a:off x="288028" y="648070"/>
          <a:ext cx="1119386" cy="1119386"/>
        </a:xfrm>
        <a:prstGeom prst="ellipse">
          <a:avLst/>
        </a:prstGeom>
        <a:solidFill>
          <a:schemeClr val="accent5">
            <a:lumMod val="50000"/>
          </a:schemeClr>
        </a:solidFill>
        <a:ln>
          <a:noFill/>
        </a:ln>
        <a:effectLst/>
        <a:scene3d>
          <a:camera prst="orthographicFront"/>
          <a:lightRig rig="freezing"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altLang="zh-TW" sz="2700" kern="1200" dirty="0" smtClean="0"/>
            <a:t>CICE</a:t>
          </a:r>
          <a:endParaRPr lang="zh-TW" altLang="en-US" sz="2700" kern="1200" dirty="0"/>
        </a:p>
      </dsp:txBody>
      <dsp:txXfrm>
        <a:off x="288028" y="648070"/>
        <a:ext cx="1119386" cy="1119386"/>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A5249B1-220B-457E-8639-D35F5AC22A6D}" type="datetimeFigureOut">
              <a:rPr lang="zh-TW" altLang="en-US" smtClean="0"/>
              <a:pPr/>
              <a:t>2012/1/30</a:t>
            </a:fld>
            <a:endParaRPr lang="zh-TW" altLang="en-US"/>
          </a:p>
        </p:txBody>
      </p:sp>
      <p:sp>
        <p:nvSpPr>
          <p:cNvPr id="4" name="投影片圖像版面配置區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6" name="頁尾版面配置區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5DF9B26-D3EE-4AF3-882E-E8CA836150AF}"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投影片圖像版面配置區 1"/>
          <p:cNvSpPr>
            <a:spLocks noGrp="1" noRot="1" noChangeAspect="1"/>
          </p:cNvSpPr>
          <p:nvPr>
            <p:ph type="sldImg"/>
          </p:nvPr>
        </p:nvSpPr>
        <p:spPr>
          <a:ln/>
        </p:spPr>
      </p:sp>
      <p:sp>
        <p:nvSpPr>
          <p:cNvPr id="17410" name="備忘稿版面配置區 2"/>
          <p:cNvSpPr>
            <a:spLocks noGrp="1"/>
          </p:cNvSpPr>
          <p:nvPr>
            <p:ph type="body" idx="1"/>
          </p:nvPr>
        </p:nvSpPr>
        <p:spPr>
          <a:noFill/>
        </p:spPr>
        <p:txBody>
          <a:bodyPr/>
          <a:lstStyle/>
          <a:p>
            <a:endParaRPr lang="zh-TW" altLang="en-US" smtClean="0">
              <a:ea typeface="新細明體" charset="-120"/>
            </a:endParaRPr>
          </a:p>
        </p:txBody>
      </p:sp>
      <p:sp>
        <p:nvSpPr>
          <p:cNvPr id="17411" name="投影片編號版面配置區 3"/>
          <p:cNvSpPr>
            <a:spLocks noGrp="1"/>
          </p:cNvSpPr>
          <p:nvPr>
            <p:ph type="sldNum" sz="quarter" idx="5"/>
          </p:nvPr>
        </p:nvSpPr>
        <p:spPr>
          <a:noFill/>
          <a:ln>
            <a:miter lim="800000"/>
            <a:headEnd/>
            <a:tailEnd/>
          </a:ln>
        </p:spPr>
        <p:txBody>
          <a:bodyPr/>
          <a:lstStyle/>
          <a:p>
            <a:fld id="{4B888746-3888-47C0-8EBD-B1EB8394DD99}" type="slidenum">
              <a:rPr lang="en-US" altLang="zh-TW" smtClean="0">
                <a:ea typeface="新細明體" charset="-120"/>
              </a:rPr>
              <a:pPr/>
              <a:t>1</a:t>
            </a:fld>
            <a:endParaRPr lang="en-US" altLang="zh-TW" smtClean="0">
              <a:ea typeface="新細明體" charset="-12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投影片圖像版面配置區 1"/>
          <p:cNvSpPr>
            <a:spLocks noGrp="1" noRot="1" noChangeAspect="1"/>
          </p:cNvSpPr>
          <p:nvPr>
            <p:ph type="sldImg"/>
          </p:nvPr>
        </p:nvSpPr>
        <p:spPr>
          <a:ln/>
        </p:spPr>
      </p:sp>
      <p:sp>
        <p:nvSpPr>
          <p:cNvPr id="48130" name="備忘稿版面配置區 2"/>
          <p:cNvSpPr>
            <a:spLocks noGrp="1"/>
          </p:cNvSpPr>
          <p:nvPr>
            <p:ph type="body" idx="1"/>
          </p:nvPr>
        </p:nvSpPr>
        <p:spPr>
          <a:noFill/>
        </p:spPr>
        <p:txBody>
          <a:bodyPr/>
          <a:lstStyle/>
          <a:p>
            <a:r>
              <a:rPr lang="zh-TW" altLang="zh-TW" b="1" i="1" smtClean="0">
                <a:ea typeface="新細明體" charset="-120"/>
              </a:rPr>
              <a:t>Initialization: </a:t>
            </a:r>
            <a:r>
              <a:rPr lang="zh-TW" altLang="zh-TW" smtClean="0">
                <a:ea typeface="新細明體" charset="-120"/>
              </a:rPr>
              <a:t>CAM and CLM start from rest.  POP is initialized with temperature and salinity from World Ocean Circulation Experiment (WOCE) climatology.  Ice cover initialization is latitude and SST dependent with ice extent limits 70N and 60S and nonlinear ice thickness distribution. </a:t>
            </a:r>
            <a:endParaRPr lang="zh-TW" altLang="en-US" smtClean="0">
              <a:ea typeface="新細明體" charset="-120"/>
            </a:endParaRPr>
          </a:p>
          <a:p>
            <a:endParaRPr lang="zh-TW" altLang="en-US" smtClean="0">
              <a:ea typeface="新細明體" charset="-120"/>
            </a:endParaRPr>
          </a:p>
          <a:p>
            <a:r>
              <a:rPr lang="en-US" altLang="zh-TW" smtClean="0">
                <a:ea typeface="新細明體" charset="-120"/>
              </a:rPr>
              <a:t>4x5_gx3v7 </a:t>
            </a:r>
            <a:endParaRPr lang="zh-TW" altLang="en-US" smtClean="0">
              <a:ea typeface="新細明體" charset="-120"/>
            </a:endParaRPr>
          </a:p>
        </p:txBody>
      </p:sp>
      <p:sp>
        <p:nvSpPr>
          <p:cNvPr id="48131" name="投影片編號版面配置區 3"/>
          <p:cNvSpPr>
            <a:spLocks noGrp="1"/>
          </p:cNvSpPr>
          <p:nvPr>
            <p:ph type="sldNum" sz="quarter" idx="5"/>
          </p:nvPr>
        </p:nvSpPr>
        <p:spPr>
          <a:noFill/>
          <a:ln>
            <a:miter lim="800000"/>
            <a:headEnd/>
            <a:tailEnd/>
          </a:ln>
        </p:spPr>
        <p:txBody>
          <a:bodyPr/>
          <a:lstStyle/>
          <a:p>
            <a:fld id="{E90613DD-36A3-44DD-BB7C-0EA49CE38CFD}" type="slidenum">
              <a:rPr lang="zh-TW" altLang="en-US" smtClean="0">
                <a:ea typeface="新細明體" charset="-120"/>
              </a:rPr>
              <a:pPr/>
              <a:t>3</a:t>
            </a:fld>
            <a:endParaRPr lang="en-US" altLang="zh-TW" smtClean="0">
              <a:ea typeface="新細明體" charset="-12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38C01325-BC20-4F31-85E1-F1707AEEA26C}" type="datetimeFigureOut">
              <a:rPr lang="zh-TW" altLang="en-US" smtClean="0"/>
              <a:pPr/>
              <a:t>2012/1/30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800F350-1597-4EAE-BF8D-4C29B5193095}" type="slidenum">
              <a:rPr lang="zh-TW" altLang="en-US" smtClean="0"/>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8C01325-BC20-4F31-85E1-F1707AEEA26C}" type="datetimeFigureOut">
              <a:rPr lang="zh-TW" altLang="en-US" smtClean="0"/>
              <a:pPr/>
              <a:t>2012/1/30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800F350-1597-4EAE-BF8D-4C29B5193095}" type="slidenum">
              <a:rPr lang="zh-TW" altLang="en-US" smtClean="0"/>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8C01325-BC20-4F31-85E1-F1707AEEA26C}" type="datetimeFigureOut">
              <a:rPr lang="zh-TW" altLang="en-US" smtClean="0"/>
              <a:pPr/>
              <a:t>2012/1/30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800F350-1597-4EAE-BF8D-4C29B5193095}"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38C01325-BC20-4F31-85E1-F1707AEEA26C}" type="datetimeFigureOut">
              <a:rPr lang="zh-TW" altLang="en-US" smtClean="0"/>
              <a:pPr/>
              <a:t>2012/1/30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800F350-1597-4EAE-BF8D-4C29B5193095}"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38C01325-BC20-4F31-85E1-F1707AEEA26C}" type="datetimeFigureOut">
              <a:rPr lang="zh-TW" altLang="en-US" smtClean="0"/>
              <a:pPr/>
              <a:t>2012/1/30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7800F350-1597-4EAE-BF8D-4C29B5193095}" type="slidenum">
              <a:rPr lang="zh-TW" altLang="en-US" smtClean="0"/>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38C01325-BC20-4F31-85E1-F1707AEEA26C}" type="datetimeFigureOut">
              <a:rPr lang="zh-TW" altLang="en-US" smtClean="0"/>
              <a:pPr/>
              <a:t>2012/1/30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800F350-1597-4EAE-BF8D-4C29B5193095}" type="slidenum">
              <a:rPr lang="zh-TW" altLang="en-US" smtClean="0"/>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38C01325-BC20-4F31-85E1-F1707AEEA26C}" type="datetimeFigureOut">
              <a:rPr lang="zh-TW" altLang="en-US" smtClean="0"/>
              <a:pPr/>
              <a:t>2012/1/30</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7800F350-1597-4EAE-BF8D-4C29B5193095}" type="slidenum">
              <a:rPr lang="zh-TW" altLang="en-US" smtClean="0"/>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38C01325-BC20-4F31-85E1-F1707AEEA26C}" type="datetimeFigureOut">
              <a:rPr lang="zh-TW" altLang="en-US" smtClean="0"/>
              <a:pPr/>
              <a:t>2012/1/30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7800F350-1597-4EAE-BF8D-4C29B5193095}" type="slidenum">
              <a:rPr lang="zh-TW" altLang="en-US" smtClean="0"/>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38C01325-BC20-4F31-85E1-F1707AEEA26C}" type="datetimeFigureOut">
              <a:rPr lang="zh-TW" altLang="en-US" smtClean="0"/>
              <a:pPr/>
              <a:t>2012/1/30</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7800F350-1597-4EAE-BF8D-4C29B5193095}" type="slidenum">
              <a:rPr lang="zh-TW" altLang="en-US" smtClean="0"/>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38C01325-BC20-4F31-85E1-F1707AEEA26C}" type="datetimeFigureOut">
              <a:rPr lang="zh-TW" altLang="en-US" smtClean="0"/>
              <a:pPr/>
              <a:t>2012/1/30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800F350-1597-4EAE-BF8D-4C29B5193095}" type="slidenum">
              <a:rPr lang="zh-TW" altLang="en-US" smtClean="0"/>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38C01325-BC20-4F31-85E1-F1707AEEA26C}" type="datetimeFigureOut">
              <a:rPr lang="zh-TW" altLang="en-US" smtClean="0"/>
              <a:pPr/>
              <a:t>2012/1/30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7800F350-1597-4EAE-BF8D-4C29B5193095}" type="slidenum">
              <a:rPr lang="zh-TW" altLang="en-US" smtClean="0"/>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C01325-BC20-4F31-85E1-F1707AEEA26C}" type="datetimeFigureOut">
              <a:rPr lang="zh-TW" altLang="en-US" smtClean="0"/>
              <a:pPr/>
              <a:t>2012/1/30</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00F350-1597-4EAE-BF8D-4C29B5193095}"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efdl.as.ntu.edu.tw/research/tim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標題 1"/>
          <p:cNvSpPr txBox="1">
            <a:spLocks/>
          </p:cNvSpPr>
          <p:nvPr/>
        </p:nvSpPr>
        <p:spPr bwMode="auto">
          <a:xfrm>
            <a:off x="0" y="44450"/>
            <a:ext cx="7812088" cy="936625"/>
          </a:xfrm>
          <a:prstGeom prst="rect">
            <a:avLst/>
          </a:prstGeom>
          <a:noFill/>
          <a:ln w="9525">
            <a:noFill/>
            <a:miter lim="800000"/>
            <a:headEnd/>
            <a:tailEnd/>
          </a:ln>
        </p:spPr>
        <p:txBody>
          <a:bodyPr anchor="ctr"/>
          <a:lstStyle/>
          <a:p>
            <a:pPr algn="ctr"/>
            <a:r>
              <a:rPr kumimoji="0" lang="en-US" altLang="zh-TW" sz="2600" b="1">
                <a:solidFill>
                  <a:srgbClr val="FF0000"/>
                </a:solidFill>
                <a:latin typeface="Comic Sans MS" pitchFamily="66" charset="0"/>
              </a:rPr>
              <a:t>Parallel Domain-Decomposed Taiwan </a:t>
            </a:r>
            <a:br>
              <a:rPr kumimoji="0" lang="en-US" altLang="zh-TW" sz="2600" b="1">
                <a:solidFill>
                  <a:srgbClr val="FF0000"/>
                </a:solidFill>
                <a:latin typeface="Comic Sans MS" pitchFamily="66" charset="0"/>
              </a:rPr>
            </a:br>
            <a:r>
              <a:rPr kumimoji="0" lang="en-US" altLang="zh-TW" sz="2600" b="1">
                <a:solidFill>
                  <a:srgbClr val="FF0000"/>
                </a:solidFill>
                <a:latin typeface="Comic Sans MS" pitchFamily="66" charset="0"/>
              </a:rPr>
              <a:t>Multi-Scale Community Model (PD-TIMCOM)</a:t>
            </a:r>
          </a:p>
        </p:txBody>
      </p:sp>
      <p:grpSp>
        <p:nvGrpSpPr>
          <p:cNvPr id="2" name="群組 148"/>
          <p:cNvGrpSpPr>
            <a:grpSpLocks/>
          </p:cNvGrpSpPr>
          <p:nvPr/>
        </p:nvGrpSpPr>
        <p:grpSpPr bwMode="auto">
          <a:xfrm>
            <a:off x="827088" y="1092200"/>
            <a:ext cx="7416800" cy="5360988"/>
            <a:chOff x="827584" y="1047107"/>
            <a:chExt cx="7504560" cy="5505621"/>
          </a:xfrm>
        </p:grpSpPr>
        <p:pic>
          <p:nvPicPr>
            <p:cNvPr id="16389" name="Picture 3" descr="C:\Users\comet\Desktop\1.tif"/>
            <p:cNvPicPr>
              <a:picLocks noChangeAspect="1" noChangeArrowheads="1"/>
            </p:cNvPicPr>
            <p:nvPr/>
          </p:nvPicPr>
          <p:blipFill>
            <a:blip r:embed="rId3" cstate="print"/>
            <a:srcRect/>
            <a:stretch>
              <a:fillRect/>
            </a:stretch>
          </p:blipFill>
          <p:spPr bwMode="auto">
            <a:xfrm>
              <a:off x="827584" y="1047107"/>
              <a:ext cx="7504560" cy="5505621"/>
            </a:xfrm>
            <a:prstGeom prst="rect">
              <a:avLst/>
            </a:prstGeom>
            <a:noFill/>
            <a:ln w="9525">
              <a:noFill/>
              <a:miter lim="800000"/>
              <a:headEnd/>
              <a:tailEnd/>
            </a:ln>
          </p:spPr>
        </p:pic>
        <p:sp>
          <p:nvSpPr>
            <p:cNvPr id="148" name="橢圓 147"/>
            <p:cNvSpPr/>
            <p:nvPr/>
          </p:nvSpPr>
          <p:spPr>
            <a:xfrm>
              <a:off x="5723538" y="5615288"/>
              <a:ext cx="1296271" cy="730387"/>
            </a:xfrm>
            <a:prstGeom prst="ellipse">
              <a:avLst/>
            </a:prstGeom>
            <a:noFill/>
            <a:ln w="508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zh-TW" altLang="en-US"/>
            </a:p>
          </p:txBody>
        </p:sp>
      </p:grpSp>
      <p:sp>
        <p:nvSpPr>
          <p:cNvPr id="16387" name="文字方塊 5"/>
          <p:cNvSpPr txBox="1">
            <a:spLocks noChangeArrowheads="1"/>
          </p:cNvSpPr>
          <p:nvPr/>
        </p:nvSpPr>
        <p:spPr bwMode="auto">
          <a:xfrm>
            <a:off x="4932363" y="908050"/>
            <a:ext cx="4114800" cy="1155700"/>
          </a:xfrm>
          <a:prstGeom prst="rect">
            <a:avLst/>
          </a:prstGeom>
          <a:noFill/>
          <a:ln w="9525">
            <a:noFill/>
            <a:miter lim="800000"/>
            <a:headEnd/>
            <a:tailEnd/>
          </a:ln>
        </p:spPr>
        <p:txBody>
          <a:bodyPr wrap="none">
            <a:spAutoFit/>
          </a:bodyPr>
          <a:lstStyle/>
          <a:p>
            <a:r>
              <a:rPr lang="en-US" altLang="zh-TW" sz="1400"/>
              <a:t>Tseng et al. (2011a), Prog. Ocean (in press)</a:t>
            </a:r>
          </a:p>
          <a:p>
            <a:r>
              <a:rPr lang="en-US" altLang="zh-TW" sz="1400"/>
              <a:t>Tseng and Chien (2011), Comp. Fluids</a:t>
            </a:r>
          </a:p>
          <a:p>
            <a:r>
              <a:rPr lang="en-US" altLang="zh-TW" sz="1400"/>
              <a:t>Shen et al. (2011a), J. Mar. Sys.</a:t>
            </a:r>
          </a:p>
          <a:p>
            <a:r>
              <a:rPr lang="en-US" altLang="zh-TW" sz="1400"/>
              <a:t>Shen et al. (2011b),  J. Clim. (submitted)</a:t>
            </a:r>
          </a:p>
          <a:p>
            <a:r>
              <a:rPr lang="en-US" altLang="zh-TW" sz="1400"/>
              <a:t>Young et al. (2011), Env. Modell. Soft. (submitted)</a:t>
            </a:r>
          </a:p>
        </p:txBody>
      </p:sp>
      <p:sp>
        <p:nvSpPr>
          <p:cNvPr id="16388" name="Text Box 7"/>
          <p:cNvSpPr txBox="1">
            <a:spLocks noChangeArrowheads="1"/>
          </p:cNvSpPr>
          <p:nvPr/>
        </p:nvSpPr>
        <p:spPr bwMode="auto">
          <a:xfrm>
            <a:off x="4427538" y="6381750"/>
            <a:ext cx="4298950" cy="366713"/>
          </a:xfrm>
          <a:prstGeom prst="rect">
            <a:avLst/>
          </a:prstGeom>
          <a:noFill/>
          <a:ln w="9525">
            <a:noFill/>
            <a:miter lim="800000"/>
            <a:headEnd/>
            <a:tailEnd/>
          </a:ln>
        </p:spPr>
        <p:txBody>
          <a:bodyPr wrap="none">
            <a:spAutoFit/>
          </a:bodyPr>
          <a:lstStyle/>
          <a:p>
            <a:r>
              <a:rPr lang="en-US" altLang="zh-TW">
                <a:hlinkClick r:id="rId4"/>
              </a:rPr>
              <a:t>http://efdl.as.ntu.edu.tw/research/timcom</a:t>
            </a:r>
            <a:endParaRPr lang="en-US" altLang="zh-TW"/>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C:\Documents and Settings\謝佩媛\桌面\T_1_16.gif"/>
          <p:cNvPicPr>
            <a:picLocks noChangeAspect="1" noChangeArrowheads="1" noCrop="1"/>
          </p:cNvPicPr>
          <p:nvPr/>
        </p:nvPicPr>
        <p:blipFill>
          <a:blip r:embed="rId2" cstate="print"/>
          <a:srcRect/>
          <a:stretch>
            <a:fillRect/>
          </a:stretch>
        </p:blipFill>
        <p:spPr bwMode="auto">
          <a:xfrm>
            <a:off x="0" y="0"/>
            <a:ext cx="9144000" cy="64658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 name="資料庫圖表 27"/>
          <p:cNvGraphicFramePr/>
          <p:nvPr/>
        </p:nvGraphicFramePr>
        <p:xfrm>
          <a:off x="2483768" y="2276872"/>
          <a:ext cx="4548336"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矩形 4"/>
          <p:cNvSpPr/>
          <p:nvPr/>
        </p:nvSpPr>
        <p:spPr>
          <a:xfrm>
            <a:off x="395288" y="1628775"/>
            <a:ext cx="8569325" cy="830263"/>
          </a:xfrm>
          <a:prstGeom prst="rect">
            <a:avLst/>
          </a:prstGeom>
        </p:spPr>
        <p:txBody>
          <a:bodyPr>
            <a:spAutoFit/>
          </a:bodyPr>
          <a:lstStyle/>
          <a:p>
            <a:pPr eaLnBrk="0" hangingPunct="0">
              <a:defRPr/>
            </a:pPr>
            <a:r>
              <a:rPr lang="zh-TW" altLang="zh-TW" sz="2400" b="1" dirty="0">
                <a:solidFill>
                  <a:schemeClr val="accent5">
                    <a:lumMod val="50000"/>
                  </a:schemeClr>
                </a:solidFill>
                <a:ea typeface="新細明體" pitchFamily="18" charset="-120"/>
                <a:cs typeface="新細明體" charset="-120"/>
              </a:rPr>
              <a:t>C</a:t>
            </a:r>
            <a:r>
              <a:rPr lang="en-US" altLang="zh-TW" sz="2400" b="1" dirty="0">
                <a:solidFill>
                  <a:schemeClr val="accent5">
                    <a:lumMod val="50000"/>
                  </a:schemeClr>
                </a:solidFill>
                <a:ea typeface="新細明體" pitchFamily="18" charset="-120"/>
                <a:cs typeface="新細明體" charset="-120"/>
              </a:rPr>
              <a:t>ESM </a:t>
            </a:r>
            <a:r>
              <a:rPr lang="zh-TW" altLang="zh-TW" sz="2400" b="1" dirty="0">
                <a:solidFill>
                  <a:schemeClr val="accent5">
                    <a:lumMod val="50000"/>
                  </a:schemeClr>
                </a:solidFill>
                <a:ea typeface="新細明體" pitchFamily="18" charset="-120"/>
                <a:cs typeface="新細明體" charset="-120"/>
              </a:rPr>
              <a:t>components</a:t>
            </a:r>
            <a:r>
              <a:rPr lang="en-US" altLang="zh-TW" sz="2400" b="1" dirty="0">
                <a:solidFill>
                  <a:schemeClr val="accent5">
                    <a:lumMod val="50000"/>
                  </a:schemeClr>
                </a:solidFill>
                <a:ea typeface="新細明體" pitchFamily="18" charset="-120"/>
                <a:cs typeface="新細明體" charset="-120"/>
              </a:rPr>
              <a:t> </a:t>
            </a:r>
            <a:r>
              <a:rPr lang="zh-TW" altLang="zh-TW" sz="2400" b="1" dirty="0">
                <a:solidFill>
                  <a:schemeClr val="accent5">
                    <a:lumMod val="50000"/>
                  </a:schemeClr>
                </a:solidFill>
                <a:ea typeface="新細明體" pitchFamily="18" charset="-120"/>
                <a:cs typeface="新細明體" charset="-120"/>
              </a:rPr>
              <a:t>:</a:t>
            </a:r>
            <a:r>
              <a:rPr lang="en-US" altLang="zh-TW" sz="2400" b="1" dirty="0">
                <a:solidFill>
                  <a:schemeClr val="accent5">
                    <a:lumMod val="50000"/>
                  </a:schemeClr>
                </a:solidFill>
                <a:ea typeface="新細明體" pitchFamily="18" charset="-120"/>
                <a:cs typeface="新細明體" charset="-120"/>
              </a:rPr>
              <a:t> </a:t>
            </a:r>
            <a:r>
              <a:rPr lang="en-US" altLang="zh-TW" sz="2400" dirty="0">
                <a:solidFill>
                  <a:schemeClr val="accent5">
                    <a:lumMod val="50000"/>
                  </a:schemeClr>
                </a:solidFill>
                <a:ea typeface="新細明體" pitchFamily="18" charset="-120"/>
              </a:rPr>
              <a:t>all active components, pre-industrial, with CN (Carbon Nitrogen) in CLM</a:t>
            </a:r>
            <a:endParaRPr lang="zh-TW" altLang="zh-TW" sz="2400" dirty="0">
              <a:solidFill>
                <a:schemeClr val="accent5">
                  <a:lumMod val="50000"/>
                </a:schemeClr>
              </a:solidFill>
              <a:ea typeface="新細明體" pitchFamily="18" charset="-120"/>
              <a:cs typeface="新細明體" charset="-120"/>
            </a:endParaRPr>
          </a:p>
        </p:txBody>
      </p:sp>
      <p:sp>
        <p:nvSpPr>
          <p:cNvPr id="47107" name="矩形 5"/>
          <p:cNvSpPr>
            <a:spLocks noChangeArrowheads="1"/>
          </p:cNvSpPr>
          <p:nvPr/>
        </p:nvSpPr>
        <p:spPr bwMode="auto">
          <a:xfrm>
            <a:off x="5003800" y="5732463"/>
            <a:ext cx="3816350" cy="923925"/>
          </a:xfrm>
          <a:prstGeom prst="rect">
            <a:avLst/>
          </a:prstGeom>
          <a:noFill/>
          <a:ln w="9525">
            <a:noFill/>
            <a:miter lim="800000"/>
            <a:headEnd/>
            <a:tailEnd/>
          </a:ln>
        </p:spPr>
        <p:txBody>
          <a:bodyPr>
            <a:spAutoFit/>
          </a:bodyPr>
          <a:lstStyle/>
          <a:p>
            <a:r>
              <a:rPr lang="zh-TW" altLang="zh-TW"/>
              <a:t>Community Atmosphere Model version </a:t>
            </a:r>
            <a:r>
              <a:rPr lang="en-US" altLang="zh-TW"/>
              <a:t>5 </a:t>
            </a:r>
            <a:r>
              <a:rPr lang="zh-TW" altLang="zh-TW"/>
              <a:t>(CAM) featuring finite volume dynamical core </a:t>
            </a:r>
            <a:endParaRPr lang="zh-TW" altLang="en-US"/>
          </a:p>
        </p:txBody>
      </p:sp>
      <p:sp>
        <p:nvSpPr>
          <p:cNvPr id="47108" name="矩形 6"/>
          <p:cNvSpPr>
            <a:spLocks noChangeArrowheads="1"/>
          </p:cNvSpPr>
          <p:nvPr/>
        </p:nvSpPr>
        <p:spPr bwMode="auto">
          <a:xfrm>
            <a:off x="6443663" y="2493963"/>
            <a:ext cx="2665412" cy="647700"/>
          </a:xfrm>
          <a:prstGeom prst="rect">
            <a:avLst/>
          </a:prstGeom>
          <a:noFill/>
          <a:ln w="9525">
            <a:noFill/>
            <a:miter lim="800000"/>
            <a:headEnd/>
            <a:tailEnd/>
          </a:ln>
        </p:spPr>
        <p:txBody>
          <a:bodyPr>
            <a:spAutoFit/>
          </a:bodyPr>
          <a:lstStyle/>
          <a:p>
            <a:pPr eaLnBrk="0" hangingPunct="0"/>
            <a:r>
              <a:rPr lang="zh-TW" altLang="zh-TW"/>
              <a:t>Community Land Model version 3.0 (CLM3) </a:t>
            </a:r>
          </a:p>
        </p:txBody>
      </p:sp>
      <p:sp>
        <p:nvSpPr>
          <p:cNvPr id="41990" name="矩形 7"/>
          <p:cNvSpPr>
            <a:spLocks noChangeArrowheads="1"/>
          </p:cNvSpPr>
          <p:nvPr/>
        </p:nvSpPr>
        <p:spPr bwMode="auto">
          <a:xfrm>
            <a:off x="468313" y="5732463"/>
            <a:ext cx="2663825" cy="646112"/>
          </a:xfrm>
          <a:prstGeom prst="rect">
            <a:avLst/>
          </a:prstGeom>
          <a:noFill/>
          <a:ln w="9525">
            <a:noFill/>
            <a:miter lim="800000"/>
            <a:headEnd/>
            <a:tailEnd/>
          </a:ln>
        </p:spPr>
        <p:txBody>
          <a:bodyPr>
            <a:spAutoFit/>
          </a:bodyPr>
          <a:lstStyle/>
          <a:p>
            <a:r>
              <a:rPr lang="zh-TW" altLang="zh-TW"/>
              <a:t>Parallel Ocean Program version 2.0 (POP) </a:t>
            </a:r>
            <a:endParaRPr lang="zh-TW" altLang="en-US"/>
          </a:p>
        </p:txBody>
      </p:sp>
      <p:sp>
        <p:nvSpPr>
          <p:cNvPr id="47110" name="矩形 8"/>
          <p:cNvSpPr>
            <a:spLocks noChangeArrowheads="1"/>
          </p:cNvSpPr>
          <p:nvPr/>
        </p:nvSpPr>
        <p:spPr bwMode="auto">
          <a:xfrm>
            <a:off x="468313" y="2565400"/>
            <a:ext cx="3024187" cy="646113"/>
          </a:xfrm>
          <a:prstGeom prst="rect">
            <a:avLst/>
          </a:prstGeom>
          <a:noFill/>
          <a:ln w="9525">
            <a:noFill/>
            <a:miter lim="800000"/>
            <a:headEnd/>
            <a:tailEnd/>
          </a:ln>
        </p:spPr>
        <p:txBody>
          <a:bodyPr>
            <a:spAutoFit/>
          </a:bodyPr>
          <a:lstStyle/>
          <a:p>
            <a:pPr eaLnBrk="0" hangingPunct="0"/>
            <a:r>
              <a:rPr lang="zh-TW" altLang="zh-TW"/>
              <a:t>Los Alamos Sea Ice Model version 4.0 (CICE) </a:t>
            </a:r>
          </a:p>
        </p:txBody>
      </p:sp>
      <p:sp>
        <p:nvSpPr>
          <p:cNvPr id="47111" name="矩形 9"/>
          <p:cNvSpPr>
            <a:spLocks noChangeArrowheads="1"/>
          </p:cNvSpPr>
          <p:nvPr/>
        </p:nvSpPr>
        <p:spPr bwMode="auto">
          <a:xfrm>
            <a:off x="5292725" y="4005263"/>
            <a:ext cx="2247900" cy="369887"/>
          </a:xfrm>
          <a:prstGeom prst="rect">
            <a:avLst/>
          </a:prstGeom>
          <a:noFill/>
          <a:ln w="9525">
            <a:noFill/>
            <a:miter lim="800000"/>
            <a:headEnd/>
            <a:tailEnd/>
          </a:ln>
        </p:spPr>
        <p:txBody>
          <a:bodyPr wrap="none">
            <a:spAutoFit/>
          </a:bodyPr>
          <a:lstStyle/>
          <a:p>
            <a:pPr eaLnBrk="0" hangingPunct="0"/>
            <a:r>
              <a:rPr lang="zh-TW" altLang="zh-TW"/>
              <a:t>Coupler version 7.0 </a:t>
            </a:r>
            <a:endParaRPr lang="en-US" altLang="zh-TW"/>
          </a:p>
        </p:txBody>
      </p:sp>
      <p:sp>
        <p:nvSpPr>
          <p:cNvPr id="10" name="橢圓 9"/>
          <p:cNvSpPr/>
          <p:nvPr/>
        </p:nvSpPr>
        <p:spPr>
          <a:xfrm>
            <a:off x="5724525" y="4652963"/>
            <a:ext cx="1079500" cy="10795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1" name="橢圓 10"/>
          <p:cNvSpPr/>
          <p:nvPr/>
        </p:nvSpPr>
        <p:spPr>
          <a:xfrm>
            <a:off x="5219700" y="2276475"/>
            <a:ext cx="1081088" cy="1081088"/>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 name="橢圓 11"/>
          <p:cNvSpPr/>
          <p:nvPr/>
        </p:nvSpPr>
        <p:spPr>
          <a:xfrm>
            <a:off x="2771775" y="2924175"/>
            <a:ext cx="1079500" cy="1081088"/>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4" name="橢圓 13"/>
          <p:cNvSpPr/>
          <p:nvPr/>
        </p:nvSpPr>
        <p:spPr>
          <a:xfrm>
            <a:off x="4211638" y="3716338"/>
            <a:ext cx="1081087" cy="1081087"/>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47116" name="標題 1"/>
          <p:cNvSpPr>
            <a:spLocks noGrp="1"/>
          </p:cNvSpPr>
          <p:nvPr>
            <p:ph type="title"/>
          </p:nvPr>
        </p:nvSpPr>
        <p:spPr/>
        <p:txBody>
          <a:bodyPr/>
          <a:lstStyle/>
          <a:p>
            <a:r>
              <a:rPr lang="en-US" altLang="zh-TW" smtClean="0">
                <a:solidFill>
                  <a:srgbClr val="FF0000"/>
                </a:solidFill>
                <a:latin typeface="Comic Sans MS" pitchFamily="66" charset="0"/>
              </a:rPr>
              <a:t>Future Plans</a:t>
            </a:r>
            <a:endParaRPr lang="zh-TW" altLang="en-US" smtClean="0">
              <a:solidFill>
                <a:srgbClr val="FF0000"/>
              </a:solidFill>
              <a:latin typeface="Comic Sans MS" pitchFamily="66" charset="0"/>
            </a:endParaRPr>
          </a:p>
        </p:txBody>
      </p:sp>
      <p:sp>
        <p:nvSpPr>
          <p:cNvPr id="17" name="橢圓 16"/>
          <p:cNvSpPr/>
          <p:nvPr/>
        </p:nvSpPr>
        <p:spPr>
          <a:xfrm>
            <a:off x="3132138" y="5013325"/>
            <a:ext cx="1079500" cy="1079500"/>
          </a:xfrm>
          <a:prstGeom prst="ellipse">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9" name="橢圓 18"/>
          <p:cNvSpPr/>
          <p:nvPr/>
        </p:nvSpPr>
        <p:spPr>
          <a:xfrm>
            <a:off x="3132138" y="5013325"/>
            <a:ext cx="1079500" cy="1079500"/>
          </a:xfrm>
          <a:prstGeom prst="ellipse">
            <a:avLst/>
          </a:prstGeom>
          <a:solidFill>
            <a:schemeClr val="accent4">
              <a:lumMod val="85000"/>
              <a:lumOff val="1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sz="1100" dirty="0"/>
          </a:p>
        </p:txBody>
      </p:sp>
      <p:sp>
        <p:nvSpPr>
          <p:cNvPr id="20" name="文字方塊 19"/>
          <p:cNvSpPr txBox="1">
            <a:spLocks noChangeArrowheads="1"/>
          </p:cNvSpPr>
          <p:nvPr/>
        </p:nvSpPr>
        <p:spPr bwMode="auto">
          <a:xfrm>
            <a:off x="3132138" y="5373688"/>
            <a:ext cx="1120775" cy="368300"/>
          </a:xfrm>
          <a:prstGeom prst="rect">
            <a:avLst/>
          </a:prstGeom>
          <a:noFill/>
          <a:ln w="9525">
            <a:noFill/>
            <a:miter lim="800000"/>
            <a:headEnd/>
            <a:tailEnd/>
          </a:ln>
        </p:spPr>
        <p:txBody>
          <a:bodyPr wrap="none">
            <a:spAutoFit/>
          </a:bodyPr>
          <a:lstStyle/>
          <a:p>
            <a:r>
              <a:rPr lang="en-US" altLang="zh-TW">
                <a:solidFill>
                  <a:schemeClr val="bg1"/>
                </a:solidFill>
              </a:rPr>
              <a:t>TIMCOM</a:t>
            </a:r>
            <a:endParaRPr lang="zh-TW" altLang="en-US">
              <a:solidFill>
                <a:schemeClr val="bg1"/>
              </a:solidFill>
            </a:endParaRPr>
          </a:p>
        </p:txBody>
      </p:sp>
      <p:sp>
        <p:nvSpPr>
          <p:cNvPr id="21" name="文字方塊 20"/>
          <p:cNvSpPr txBox="1">
            <a:spLocks noChangeArrowheads="1"/>
          </p:cNvSpPr>
          <p:nvPr/>
        </p:nvSpPr>
        <p:spPr bwMode="auto">
          <a:xfrm>
            <a:off x="827088" y="5589588"/>
            <a:ext cx="2736850" cy="922337"/>
          </a:xfrm>
          <a:prstGeom prst="rect">
            <a:avLst/>
          </a:prstGeom>
          <a:noFill/>
          <a:ln w="9525">
            <a:noFill/>
            <a:miter lim="800000"/>
            <a:headEnd/>
            <a:tailEnd/>
          </a:ln>
        </p:spPr>
        <p:txBody>
          <a:bodyPr>
            <a:spAutoFit/>
          </a:bodyPr>
          <a:lstStyle/>
          <a:p>
            <a:r>
              <a:rPr lang="it-IT" altLang="zh-TW"/>
              <a:t>TaIwan Multi-scale Community Ocean Model (TIMCOM)</a:t>
            </a:r>
            <a:endParaRPr lang="zh-TW"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41990"/>
                                        </p:tgtEl>
                                        <p:attrNameLst>
                                          <p:attrName>ppt_x</p:attrName>
                                        </p:attrNameLst>
                                      </p:cBhvr>
                                      <p:tavLst>
                                        <p:tav tm="0">
                                          <p:val>
                                            <p:strVal val="ppt_x"/>
                                          </p:val>
                                        </p:tav>
                                        <p:tav tm="100000">
                                          <p:val>
                                            <p:strVal val="ppt_x"/>
                                          </p:val>
                                        </p:tav>
                                      </p:tavLst>
                                    </p:anim>
                                    <p:anim calcmode="lin" valueType="num">
                                      <p:cBhvr additive="base">
                                        <p:cTn id="37" dur="500"/>
                                        <p:tgtEl>
                                          <p:spTgt spid="41990"/>
                                        </p:tgtEl>
                                        <p:attrNameLst>
                                          <p:attrName>ppt_y</p:attrName>
                                        </p:attrNameLst>
                                      </p:cBhvr>
                                      <p:tavLst>
                                        <p:tav tm="0">
                                          <p:val>
                                            <p:strVal val="ppt_y"/>
                                          </p:val>
                                        </p:tav>
                                        <p:tav tm="100000">
                                          <p:val>
                                            <p:strVal val="1+ppt_h/2"/>
                                          </p:val>
                                        </p:tav>
                                      </p:tavLst>
                                    </p:anim>
                                    <p:set>
                                      <p:cBhvr>
                                        <p:cTn id="38" dur="1" fill="hold">
                                          <p:stCondLst>
                                            <p:cond delay="499"/>
                                          </p:stCondLst>
                                        </p:cTn>
                                        <p:tgtEl>
                                          <p:spTgt spid="41990"/>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anim calcmode="lin" valueType="num">
                                      <p:cBhvr additive="base">
                                        <p:cTn id="47" dur="500" fill="hold"/>
                                        <p:tgtEl>
                                          <p:spTgt spid="20"/>
                                        </p:tgtEl>
                                        <p:attrNameLst>
                                          <p:attrName>ppt_x</p:attrName>
                                        </p:attrNameLst>
                                      </p:cBhvr>
                                      <p:tavLst>
                                        <p:tav tm="0">
                                          <p:val>
                                            <p:strVal val="#ppt_x"/>
                                          </p:val>
                                        </p:tav>
                                        <p:tav tm="100000">
                                          <p:val>
                                            <p:strVal val="#ppt_x"/>
                                          </p:val>
                                        </p:tav>
                                      </p:tavLst>
                                    </p:anim>
                                    <p:anim calcmode="lin" valueType="num">
                                      <p:cBhvr additive="base">
                                        <p:cTn id="48" dur="500" fill="hold"/>
                                        <p:tgtEl>
                                          <p:spTgt spid="20"/>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 calcmode="lin" valueType="num">
                                      <p:cBhvr additive="base">
                                        <p:cTn id="51" dur="500" fill="hold"/>
                                        <p:tgtEl>
                                          <p:spTgt spid="21"/>
                                        </p:tgtEl>
                                        <p:attrNameLst>
                                          <p:attrName>ppt_x</p:attrName>
                                        </p:attrNameLst>
                                      </p:cBhvr>
                                      <p:tavLst>
                                        <p:tav tm="0">
                                          <p:val>
                                            <p:strVal val="#ppt_x"/>
                                          </p:val>
                                        </p:tav>
                                        <p:tav tm="100000">
                                          <p:val>
                                            <p:strVal val="#ppt_x"/>
                                          </p:val>
                                        </p:tav>
                                      </p:tavLst>
                                    </p:anim>
                                    <p:anim calcmode="lin" valueType="num">
                                      <p:cBhvr additive="base">
                                        <p:cTn id="5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90" grpId="0"/>
      <p:bldP spid="10" grpId="0" animBg="1"/>
      <p:bldP spid="11" grpId="0" animBg="1"/>
      <p:bldP spid="12" grpId="0" animBg="1"/>
      <p:bldP spid="14" grpId="0" animBg="1"/>
      <p:bldP spid="17" grpId="0" animBg="1"/>
      <p:bldP spid="19" grpId="0" animBg="1"/>
      <p:bldP spid="20" grpId="0"/>
      <p:bldP spid="21" grpId="0"/>
    </p:bld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TotalTime>
  <Words>167</Words>
  <Application>Microsoft Office PowerPoint</Application>
  <PresentationFormat>如螢幕大小 (4:3)</PresentationFormat>
  <Paragraphs>26</Paragraphs>
  <Slides>3</Slides>
  <Notes>2</Notes>
  <HiddenSlides>0</HiddenSlides>
  <MMClips>0</MMClips>
  <ScaleCrop>false</ScaleCrop>
  <HeadingPairs>
    <vt:vector size="4" baseType="variant">
      <vt:variant>
        <vt:lpstr>佈景主題</vt:lpstr>
      </vt:variant>
      <vt:variant>
        <vt:i4>1</vt:i4>
      </vt:variant>
      <vt:variant>
        <vt:lpstr>投影片標題</vt:lpstr>
      </vt:variant>
      <vt:variant>
        <vt:i4>3</vt:i4>
      </vt:variant>
    </vt:vector>
  </HeadingPairs>
  <TitlesOfParts>
    <vt:vector size="4" baseType="lpstr">
      <vt:lpstr>Office 佈景主題</vt:lpstr>
      <vt:lpstr>投影片 1</vt:lpstr>
      <vt:lpstr>投影片 2</vt:lpstr>
      <vt:lpstr>Future Plans</vt:lpstr>
    </vt:vector>
  </TitlesOfParts>
  <Company>Your Company Name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Your User Name</dc:creator>
  <cp:lastModifiedBy>Your User Name</cp:lastModifiedBy>
  <cp:revision>3</cp:revision>
  <dcterms:created xsi:type="dcterms:W3CDTF">2012-01-30T01:24:08Z</dcterms:created>
  <dcterms:modified xsi:type="dcterms:W3CDTF">2012-01-30T01:42:39Z</dcterms:modified>
</cp:coreProperties>
</file>